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05BFCAE4-EB9A-410F-B41F-A9B67178A745}"/>
              </a:ext>
            </a:extLst>
          </p:cNvPr>
          <p:cNvSpPr txBox="1"/>
          <p:nvPr/>
        </p:nvSpPr>
        <p:spPr>
          <a:xfrm>
            <a:off x="472936" y="367099"/>
            <a:ext cx="323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Category Component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3B5C417-AD0C-4D98-BA51-E84FF87943E2}"/>
              </a:ext>
            </a:extLst>
          </p:cNvPr>
          <p:cNvSpPr/>
          <p:nvPr/>
        </p:nvSpPr>
        <p:spPr>
          <a:xfrm>
            <a:off x="768625" y="2438400"/>
            <a:ext cx="1378227" cy="23323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D61EAA-AA78-4BE0-A066-39A5217D4867}"/>
              </a:ext>
            </a:extLst>
          </p:cNvPr>
          <p:cNvSpPr txBox="1"/>
          <p:nvPr/>
        </p:nvSpPr>
        <p:spPr>
          <a:xfrm>
            <a:off x="1033670" y="3354528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 App &gt;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4D4F415-87A6-495E-ADF9-97844E2A0CE2}"/>
              </a:ext>
            </a:extLst>
          </p:cNvPr>
          <p:cNvSpPr/>
          <p:nvPr/>
        </p:nvSpPr>
        <p:spPr>
          <a:xfrm>
            <a:off x="2537795" y="1019554"/>
            <a:ext cx="2352261" cy="5188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01FCF8-06C2-4FF6-B094-0F28C6BD2CD1}"/>
              </a:ext>
            </a:extLst>
          </p:cNvPr>
          <p:cNvSpPr txBox="1"/>
          <p:nvPr/>
        </p:nvSpPr>
        <p:spPr>
          <a:xfrm>
            <a:off x="2822713" y="2985196"/>
            <a:ext cx="191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 Category-View 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44495-90C0-4200-80F4-117817680807}"/>
              </a:ext>
            </a:extLst>
          </p:cNvPr>
          <p:cNvSpPr txBox="1"/>
          <p:nvPr/>
        </p:nvSpPr>
        <p:spPr>
          <a:xfrm>
            <a:off x="3096867" y="3316361"/>
            <a:ext cx="15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Categories [ ]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18BE51-3852-47ED-B1E4-70DFB8DD21E2}"/>
              </a:ext>
            </a:extLst>
          </p:cNvPr>
          <p:cNvSpPr/>
          <p:nvPr/>
        </p:nvSpPr>
        <p:spPr>
          <a:xfrm>
            <a:off x="8069744" y="1869584"/>
            <a:ext cx="2676939" cy="11529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B3FE0D-2E46-4792-88AC-F027F4883EC8}"/>
              </a:ext>
            </a:extLst>
          </p:cNvPr>
          <p:cNvSpPr/>
          <p:nvPr/>
        </p:nvSpPr>
        <p:spPr>
          <a:xfrm>
            <a:off x="8102875" y="3634715"/>
            <a:ext cx="2676939" cy="11529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AE24AB-3C18-433A-9817-E5EBA7F80F20}"/>
              </a:ext>
            </a:extLst>
          </p:cNvPr>
          <p:cNvSpPr txBox="1"/>
          <p:nvPr/>
        </p:nvSpPr>
        <p:spPr>
          <a:xfrm>
            <a:off x="8427553" y="4029689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 Category Card 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4BE4C1-73E7-4572-A6DB-546DE5D47041}"/>
              </a:ext>
            </a:extLst>
          </p:cNvPr>
          <p:cNvSpPr txBox="1"/>
          <p:nvPr/>
        </p:nvSpPr>
        <p:spPr>
          <a:xfrm>
            <a:off x="8242023" y="2164446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 Category Form &gt;</a:t>
            </a:r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0592BEE-C86D-4158-B584-F63C79EEC7FE}"/>
              </a:ext>
            </a:extLst>
          </p:cNvPr>
          <p:cNvSpPr/>
          <p:nvPr/>
        </p:nvSpPr>
        <p:spPr>
          <a:xfrm>
            <a:off x="5515385" y="2547249"/>
            <a:ext cx="2186609" cy="304800"/>
          </a:xfrm>
          <a:prstGeom prst="lef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EAD92F0-B56C-4F73-BC64-515F4A478E7C}"/>
              </a:ext>
            </a:extLst>
          </p:cNvPr>
          <p:cNvSpPr/>
          <p:nvPr/>
        </p:nvSpPr>
        <p:spPr>
          <a:xfrm>
            <a:off x="5528636" y="4395713"/>
            <a:ext cx="2186609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41A4246-D2FB-45C5-B8EE-51CEF18DA64E}"/>
              </a:ext>
            </a:extLst>
          </p:cNvPr>
          <p:cNvSpPr/>
          <p:nvPr/>
        </p:nvSpPr>
        <p:spPr>
          <a:xfrm>
            <a:off x="5525327" y="2068367"/>
            <a:ext cx="2133602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FCBF0BE-FF39-49F8-98EE-4F76E1D49355}"/>
              </a:ext>
            </a:extLst>
          </p:cNvPr>
          <p:cNvSpPr/>
          <p:nvPr/>
        </p:nvSpPr>
        <p:spPr>
          <a:xfrm>
            <a:off x="5555140" y="3912007"/>
            <a:ext cx="2133602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2E7314-31C9-47FB-8E51-627474633C4A}"/>
              </a:ext>
            </a:extLst>
          </p:cNvPr>
          <p:cNvSpPr txBox="1"/>
          <p:nvPr/>
        </p:nvSpPr>
        <p:spPr>
          <a:xfrm>
            <a:off x="5538582" y="5112265"/>
            <a:ext cx="163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C5E19E-F7A3-42CF-95E5-B5334B53E8F6}"/>
              </a:ext>
            </a:extLst>
          </p:cNvPr>
          <p:cNvSpPr txBox="1"/>
          <p:nvPr/>
        </p:nvSpPr>
        <p:spPr>
          <a:xfrm>
            <a:off x="5603183" y="2831535"/>
            <a:ext cx="7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98623C-D5DD-440C-8F80-FD7A1515DACF}"/>
              </a:ext>
            </a:extLst>
          </p:cNvPr>
          <p:cNvSpPr txBox="1"/>
          <p:nvPr/>
        </p:nvSpPr>
        <p:spPr>
          <a:xfrm>
            <a:off x="5449128" y="1747867"/>
            <a:ext cx="10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5D9E36-494A-4134-90F9-87156AD5A82A}"/>
              </a:ext>
            </a:extLst>
          </p:cNvPr>
          <p:cNvSpPr txBox="1"/>
          <p:nvPr/>
        </p:nvSpPr>
        <p:spPr>
          <a:xfrm>
            <a:off x="5478944" y="3517104"/>
            <a:ext cx="10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AE650E-933C-442D-8F09-22172E27DD2B}"/>
              </a:ext>
            </a:extLst>
          </p:cNvPr>
          <p:cNvSpPr txBox="1"/>
          <p:nvPr/>
        </p:nvSpPr>
        <p:spPr>
          <a:xfrm>
            <a:off x="6254195" y="1737928"/>
            <a:ext cx="184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Message error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87162-F11E-4565-9AF5-903CCB32CD4F}"/>
              </a:ext>
            </a:extLst>
          </p:cNvPr>
          <p:cNvSpPr txBox="1"/>
          <p:nvPr/>
        </p:nvSpPr>
        <p:spPr>
          <a:xfrm>
            <a:off x="6355248" y="3486344"/>
            <a:ext cx="16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Categories []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098EAB-6E2D-41F4-8F45-8A5C9156D3F8}"/>
              </a:ext>
            </a:extLst>
          </p:cNvPr>
          <p:cNvSpPr txBox="1"/>
          <p:nvPr/>
        </p:nvSpPr>
        <p:spPr>
          <a:xfrm>
            <a:off x="6279043" y="2800530"/>
            <a:ext cx="173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New Categories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50BCF-CD15-4D28-94F7-32726B02D57E}"/>
              </a:ext>
            </a:extLst>
          </p:cNvPr>
          <p:cNvSpPr txBox="1"/>
          <p:nvPr/>
        </p:nvSpPr>
        <p:spPr>
          <a:xfrm>
            <a:off x="6443875" y="4927599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Editing (CategoryID)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B4F074-F209-4136-888E-C0534C87187F}"/>
              </a:ext>
            </a:extLst>
          </p:cNvPr>
          <p:cNvSpPr txBox="1"/>
          <p:nvPr/>
        </p:nvSpPr>
        <p:spPr>
          <a:xfrm>
            <a:off x="6479495" y="5344195"/>
            <a:ext cx="23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Delete (CategoryID)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D939E646-9459-43EE-8223-0FC0DC65EAA5}"/>
              </a:ext>
            </a:extLst>
          </p:cNvPr>
          <p:cNvSpPr/>
          <p:nvPr/>
        </p:nvSpPr>
        <p:spPr>
          <a:xfrm>
            <a:off x="6148188" y="5020214"/>
            <a:ext cx="263386" cy="5892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130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Sothean Choun</cp:lastModifiedBy>
  <cp:revision>4</cp:revision>
  <dcterms:created xsi:type="dcterms:W3CDTF">2021-11-24T17:28:46Z</dcterms:created>
  <dcterms:modified xsi:type="dcterms:W3CDTF">2021-12-03T09:56:14Z</dcterms:modified>
</cp:coreProperties>
</file>