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A component with a list of student as data</a:t>
            </a:r>
            <a:endParaRPr lang="en-US" sz="1372" dirty="0"/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app</a:t>
            </a:r>
            <a:r>
              <a:rPr lang="en-US" sz="1372" dirty="0" smtClean="0"/>
              <a:t> send student to </a:t>
            </a:r>
            <a:r>
              <a:rPr lang="en-US" sz="1372" dirty="0" smtClean="0">
                <a:solidFill>
                  <a:srgbClr val="FF0000"/>
                </a:solidFill>
              </a:rPr>
              <a:t>card 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&lt;parent&gt;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from</a:t>
            </a:r>
            <a:r>
              <a:rPr lang="en-US" sz="1372" dirty="0" smtClean="0"/>
              <a:t> send the event validated to </a:t>
            </a:r>
            <a:r>
              <a:rPr lang="en-US" sz="1372" dirty="0" smtClean="0">
                <a:solidFill>
                  <a:srgbClr val="FF0000"/>
                </a:solidFill>
              </a:rPr>
              <a:t>parent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&lt;from&gt;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</a:t>
            </a:r>
            <a:endParaRPr lang="en-US" sz="1372" dirty="0"/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chemeClr val="accent6"/>
                </a:solidFill>
              </a:rPr>
              <a:t>PROPS</a:t>
            </a:r>
            <a:endParaRPr lang="en-US" sz="1372" b="1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 smtClean="0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rgbClr val="FF0000"/>
                </a:solidFill>
              </a:rPr>
              <a:t>EMIT</a:t>
            </a:r>
            <a:endParaRPr lang="en-US" sz="1372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app</a:t>
            </a:r>
            <a:r>
              <a:rPr lang="en-US" sz="1372" dirty="0" smtClean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&lt;dialog&gt;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chemeClr val="accent4"/>
                </a:solidFill>
              </a:rPr>
              <a:t>INJECT</a:t>
            </a:r>
            <a:endParaRPr lang="en-US" sz="1372" b="1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dialog </a:t>
            </a:r>
            <a:r>
              <a:rPr lang="en-US" sz="1372" dirty="0" smtClean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err="1" smtClean="0"/>
              <a:t>Vue</a:t>
            </a:r>
            <a:r>
              <a:rPr lang="en-US" sz="1372" dirty="0" smtClean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52" y="1024129"/>
            <a:ext cx="8849980" cy="44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6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33475"/>
            <a:ext cx="8763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Admin</cp:lastModifiedBy>
  <cp:revision>3</cp:revision>
  <dcterms:created xsi:type="dcterms:W3CDTF">2021-11-24T17:28:46Z</dcterms:created>
  <dcterms:modified xsi:type="dcterms:W3CDTF">2021-11-28T03:14:42Z</dcterms:modified>
</cp:coreProperties>
</file>