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0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D43-31D5-4172-B4EF-92311A1E8CD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FAA8-0AC0-4DDB-8736-56BFFCA3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128" y="3960160"/>
            <a:ext cx="632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WEP2021-VC2-G4 | Mock </a:t>
            </a:r>
            <a:r>
              <a:rPr lang="en-US" dirty="0"/>
              <a:t>Up</a:t>
            </a:r>
            <a:endParaRPr lang="en-US" dirty="0"/>
          </a:p>
        </p:txBody>
      </p:sp>
      <p:pic>
        <p:nvPicPr>
          <p:cNvPr id="5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923" y="712352"/>
            <a:ext cx="61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Sign In | Sign Up Mock Up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13" y="1408981"/>
            <a:ext cx="6867159" cy="419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2021-11-26T03:15:33Z</dcterms:created>
  <dcterms:modified xsi:type="dcterms:W3CDTF">2021-11-26T03:20:23Z</dcterms:modified>
</cp:coreProperties>
</file>