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F5FF8-2D0B-4C31-A9C1-BD1089B42EA8}"/>
              </a:ext>
            </a:extLst>
          </p:cNvPr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CF6D0141-010D-4863-B92A-28B0EE4CBBA5}"/>
              </a:ext>
            </a:extLst>
          </p:cNvPr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A065B-5941-45E7-AFCA-CBFC05685E6C}"/>
              </a:ext>
            </a:extLst>
          </p:cNvPr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604E-C97F-47B3-B2CB-91967EB7A8A6}"/>
              </a:ext>
            </a:extLst>
          </p:cNvPr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19511-C9A2-48F9-AB0E-966369DBD86D}"/>
              </a:ext>
            </a:extLst>
          </p:cNvPr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DB8C76CB-B418-40ED-864B-32122FC19B50}"/>
              </a:ext>
            </a:extLst>
          </p:cNvPr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30CF5-7DDC-4244-8A11-14075DB3E152}"/>
              </a:ext>
            </a:extLst>
          </p:cNvPr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4D8B3-64CC-4EA7-8668-F28CE747E603}"/>
              </a:ext>
            </a:extLst>
          </p:cNvPr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C3A3E-B6E1-4A59-87C4-2427EECA7AD7}"/>
              </a:ext>
            </a:extLst>
          </p:cNvPr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625DAE75-21DE-4BA7-A177-D0FC88D98B10}"/>
              </a:ext>
            </a:extLst>
          </p:cNvPr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03BCC-6E3E-4908-818F-54703030358E}"/>
              </a:ext>
            </a:extLst>
          </p:cNvPr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DA80F-5CC8-49D5-A6CE-C1D795BB8C06}"/>
              </a:ext>
            </a:extLst>
          </p:cNvPr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2EBC50CE-27D6-4BE3-B663-2594DA9D318A}"/>
              </a:ext>
            </a:extLst>
          </p:cNvPr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C6BF3-520A-477F-9675-462B20A1D80F}"/>
              </a:ext>
            </a:extLst>
          </p:cNvPr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3787B-9BEE-449B-9467-065235398377}"/>
              </a:ext>
            </a:extLst>
          </p:cNvPr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17" name="Rounded Rectangle 19">
            <a:extLst>
              <a:ext uri="{FF2B5EF4-FFF2-40B4-BE49-F238E27FC236}">
                <a16:creationId xmlns:a16="http://schemas.microsoft.com/office/drawing/2014/main" id="{0FB69B4B-AB0B-4EDE-81FC-FD81247E236F}"/>
              </a:ext>
            </a:extLst>
          </p:cNvPr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33FCE-1AE5-4758-BE63-F76BDF44EF7E}"/>
              </a:ext>
            </a:extLst>
          </p:cNvPr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Right Arrow 21">
            <a:extLst>
              <a:ext uri="{FF2B5EF4-FFF2-40B4-BE49-F238E27FC236}">
                <a16:creationId xmlns:a16="http://schemas.microsoft.com/office/drawing/2014/main" id="{11AF56B1-96DC-41B8-8D8C-0776BA12849C}"/>
              </a:ext>
            </a:extLst>
          </p:cNvPr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A7AF7-7029-4FAD-AEAB-43FD1F3C9F6E}"/>
              </a:ext>
            </a:extLst>
          </p:cNvPr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7189FE-7FDE-4A31-8D55-FA42B431838C}"/>
              </a:ext>
            </a:extLst>
          </p:cNvPr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3B8474-03C4-4040-ADA5-416574714512}"/>
              </a:ext>
            </a:extLst>
          </p:cNvPr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3" name="Right Arrow 25">
            <a:extLst>
              <a:ext uri="{FF2B5EF4-FFF2-40B4-BE49-F238E27FC236}">
                <a16:creationId xmlns:a16="http://schemas.microsoft.com/office/drawing/2014/main" id="{F3694EBF-C810-4C8A-8723-8C523305EA14}"/>
              </a:ext>
            </a:extLst>
          </p:cNvPr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AC002-76E2-443A-A4A1-F45DDF21A5C6}"/>
              </a:ext>
            </a:extLst>
          </p:cNvPr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0F04F8-6F00-48B8-BA6A-9F7D8C669E67}"/>
              </a:ext>
            </a:extLst>
          </p:cNvPr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86A1F-AB7A-4DAF-9291-8F25DCCF42CD}"/>
              </a:ext>
            </a:extLst>
          </p:cNvPr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4D7C439-C920-4BA1-B74C-3DCA6068EC2C}"/>
              </a:ext>
            </a:extLst>
          </p:cNvPr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0A1178-90E9-4024-B1C1-DCF6B1363376}"/>
              </a:ext>
            </a:extLst>
          </p:cNvPr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6EE6A3-EF55-4EAC-AB50-A0596B11368B}"/>
              </a:ext>
            </a:extLst>
          </p:cNvPr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0" name="Rounded Rectangle 34">
            <a:extLst>
              <a:ext uri="{FF2B5EF4-FFF2-40B4-BE49-F238E27FC236}">
                <a16:creationId xmlns:a16="http://schemas.microsoft.com/office/drawing/2014/main" id="{88CF0874-17C9-4576-90D6-6664A3945CF5}"/>
              </a:ext>
            </a:extLst>
          </p:cNvPr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ED9F04-27DF-462D-B4DE-BC5C3404884B}"/>
              </a:ext>
            </a:extLst>
          </p:cNvPr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241677-0696-433F-BACD-6A8162B290FC}"/>
              </a:ext>
            </a:extLst>
          </p:cNvPr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33" name="Right Arrow 40">
            <a:extLst>
              <a:ext uri="{FF2B5EF4-FFF2-40B4-BE49-F238E27FC236}">
                <a16:creationId xmlns:a16="http://schemas.microsoft.com/office/drawing/2014/main" id="{CCCDDF96-572D-4619-BBF7-EBA1C6CA0533}"/>
              </a:ext>
            </a:extLst>
          </p:cNvPr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E2C20-5413-4FFC-9C56-08153C5A3E12}"/>
              </a:ext>
            </a:extLst>
          </p:cNvPr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1A6489-B98B-49A2-8E4F-BA104881D7FA}"/>
              </a:ext>
            </a:extLst>
          </p:cNvPr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6" name="Right Arrow 43">
            <a:extLst>
              <a:ext uri="{FF2B5EF4-FFF2-40B4-BE49-F238E27FC236}">
                <a16:creationId xmlns:a16="http://schemas.microsoft.com/office/drawing/2014/main" id="{923CD08F-6F11-463F-BD83-B05DFB9BA4B8}"/>
              </a:ext>
            </a:extLst>
          </p:cNvPr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6D1DFD-6A5B-4AE8-9431-E465BCC62FBF}"/>
              </a:ext>
            </a:extLst>
          </p:cNvPr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99BA88-88B3-432B-855F-E128F7BF96FC}"/>
              </a:ext>
            </a:extLst>
          </p:cNvPr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75E57B-2D5E-4F15-A7C3-01FF4958EEAA}"/>
              </a:ext>
            </a:extLst>
          </p:cNvPr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C968E5-4DEC-4F0E-95C9-C3601B0E592A}"/>
              </a:ext>
            </a:extLst>
          </p:cNvPr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1" name="Rounded Rectangle 48">
            <a:extLst>
              <a:ext uri="{FF2B5EF4-FFF2-40B4-BE49-F238E27FC236}">
                <a16:creationId xmlns:a16="http://schemas.microsoft.com/office/drawing/2014/main" id="{D2C4FEAA-B9F2-42C6-B6C7-B2F641BE481B}"/>
              </a:ext>
            </a:extLst>
          </p:cNvPr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6FF6C3-31FA-435E-9F4D-35E5C2A4BA97}"/>
              </a:ext>
            </a:extLst>
          </p:cNvPr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5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183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Sothean Choun</cp:lastModifiedBy>
  <cp:revision>3</cp:revision>
  <dcterms:created xsi:type="dcterms:W3CDTF">2021-11-24T17:28:46Z</dcterms:created>
  <dcterms:modified xsi:type="dcterms:W3CDTF">2021-12-02T09:49:26Z</dcterms:modified>
</cp:coreProperties>
</file>