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8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630F-C39C-4DB9-8258-0B48CA06707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8D2BE-5960-47A1-9229-EFC12FDEC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1539" y="3644111"/>
            <a:ext cx="57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ER DIAGRAMM TEMPLATE</a:t>
            </a:r>
          </a:p>
        </p:txBody>
      </p:sp>
      <p:pic>
        <p:nvPicPr>
          <p:cNvPr id="6" name="Picture 2" descr="https://s-media-cache-ak0.pinimg.com/736x/e2/53/23/e25323eb116ab44d2320ec1566b18b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00" y="1351889"/>
            <a:ext cx="1278126" cy="213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lanetminion.com/wp-content/uploads/2015/04/stuart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02939" y="1351889"/>
            <a:ext cx="1772306" cy="21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9229" y="5184002"/>
            <a:ext cx="843710" cy="702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5519" y="5184002"/>
            <a:ext cx="843710" cy="7024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3793" y="5184002"/>
            <a:ext cx="843710" cy="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363B53-CBC8-456B-9C36-8567C2047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95467"/>
              </p:ext>
            </p:extLst>
          </p:nvPr>
        </p:nvGraphicFramePr>
        <p:xfrm>
          <a:off x="537518" y="299537"/>
          <a:ext cx="32560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6">
                  <a:extLst>
                    <a:ext uri="{9D8B030D-6E8A-4147-A177-3AD203B41FA5}">
                      <a16:colId xmlns:a16="http://schemas.microsoft.com/office/drawing/2014/main" val="613118659"/>
                    </a:ext>
                  </a:extLst>
                </a:gridCol>
                <a:gridCol w="1285103">
                  <a:extLst>
                    <a:ext uri="{9D8B030D-6E8A-4147-A177-3AD203B41FA5}">
                      <a16:colId xmlns:a16="http://schemas.microsoft.com/office/drawing/2014/main" val="2589388507"/>
                    </a:ext>
                  </a:extLst>
                </a:gridCol>
                <a:gridCol w="1458097">
                  <a:extLst>
                    <a:ext uri="{9D8B030D-6E8A-4147-A177-3AD203B41FA5}">
                      <a16:colId xmlns:a16="http://schemas.microsoft.com/office/drawing/2014/main" val="9702347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7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4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8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144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A58F38-20E7-49AF-9375-91B98DE99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55643"/>
              </p:ext>
            </p:extLst>
          </p:nvPr>
        </p:nvGraphicFramePr>
        <p:xfrm>
          <a:off x="8149280" y="525777"/>
          <a:ext cx="325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6">
                  <a:extLst>
                    <a:ext uri="{9D8B030D-6E8A-4147-A177-3AD203B41FA5}">
                      <a16:colId xmlns:a16="http://schemas.microsoft.com/office/drawing/2014/main" val="613118659"/>
                    </a:ext>
                  </a:extLst>
                </a:gridCol>
                <a:gridCol w="1285103">
                  <a:extLst>
                    <a:ext uri="{9D8B030D-6E8A-4147-A177-3AD203B41FA5}">
                      <a16:colId xmlns:a16="http://schemas.microsoft.com/office/drawing/2014/main" val="2589388507"/>
                    </a:ext>
                  </a:extLst>
                </a:gridCol>
                <a:gridCol w="1458097">
                  <a:extLst>
                    <a:ext uri="{9D8B030D-6E8A-4147-A177-3AD203B41FA5}">
                      <a16:colId xmlns:a16="http://schemas.microsoft.com/office/drawing/2014/main" val="9702347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7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4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83844"/>
                  </a:ext>
                </a:extLst>
              </a:tr>
            </a:tbl>
          </a:graphicData>
        </a:graphic>
      </p:graphicFrame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66D180C2-6D47-4476-885B-FE1EBE3E7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22998"/>
              </p:ext>
            </p:extLst>
          </p:nvPr>
        </p:nvGraphicFramePr>
        <p:xfrm>
          <a:off x="8149280" y="3261724"/>
          <a:ext cx="325600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6">
                  <a:extLst>
                    <a:ext uri="{9D8B030D-6E8A-4147-A177-3AD203B41FA5}">
                      <a16:colId xmlns:a16="http://schemas.microsoft.com/office/drawing/2014/main" val="613118659"/>
                    </a:ext>
                  </a:extLst>
                </a:gridCol>
                <a:gridCol w="1285103">
                  <a:extLst>
                    <a:ext uri="{9D8B030D-6E8A-4147-A177-3AD203B41FA5}">
                      <a16:colId xmlns:a16="http://schemas.microsoft.com/office/drawing/2014/main" val="2589388507"/>
                    </a:ext>
                  </a:extLst>
                </a:gridCol>
                <a:gridCol w="1458097">
                  <a:extLst>
                    <a:ext uri="{9D8B030D-6E8A-4147-A177-3AD203B41FA5}">
                      <a16:colId xmlns:a16="http://schemas.microsoft.com/office/drawing/2014/main" val="9702347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7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4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8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7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1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5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267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D69628-F279-4C7A-9AA5-8E68E29A7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210016"/>
              </p:ext>
            </p:extLst>
          </p:nvPr>
        </p:nvGraphicFramePr>
        <p:xfrm>
          <a:off x="515893" y="4584196"/>
          <a:ext cx="3256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06">
                  <a:extLst>
                    <a:ext uri="{9D8B030D-6E8A-4147-A177-3AD203B41FA5}">
                      <a16:colId xmlns:a16="http://schemas.microsoft.com/office/drawing/2014/main" val="613118659"/>
                    </a:ext>
                  </a:extLst>
                </a:gridCol>
                <a:gridCol w="1285103">
                  <a:extLst>
                    <a:ext uri="{9D8B030D-6E8A-4147-A177-3AD203B41FA5}">
                      <a16:colId xmlns:a16="http://schemas.microsoft.com/office/drawing/2014/main" val="2589388507"/>
                    </a:ext>
                  </a:extLst>
                </a:gridCol>
                <a:gridCol w="1458097">
                  <a:extLst>
                    <a:ext uri="{9D8B030D-6E8A-4147-A177-3AD203B41FA5}">
                      <a16:colId xmlns:a16="http://schemas.microsoft.com/office/drawing/2014/main" val="9702347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07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6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49090"/>
                  </a:ext>
                </a:extLst>
              </a:tr>
            </a:tbl>
          </a:graphicData>
        </a:graphic>
      </p:graphicFrame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E717806-D7DF-4E2D-A5F9-428DD4A5BC53}"/>
              </a:ext>
            </a:extLst>
          </p:cNvPr>
          <p:cNvCxnSpPr>
            <a:cxnSpLocks/>
          </p:cNvCxnSpPr>
          <p:nvPr/>
        </p:nvCxnSpPr>
        <p:spPr>
          <a:xfrm>
            <a:off x="3796779" y="1868186"/>
            <a:ext cx="4352501" cy="30383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54D57-82A2-4F2F-87A0-FC3C8C1AF7A3}"/>
              </a:ext>
            </a:extLst>
          </p:cNvPr>
          <p:cNvCxnSpPr/>
          <p:nvPr/>
        </p:nvCxnSpPr>
        <p:spPr>
          <a:xfrm>
            <a:off x="3793524" y="1412057"/>
            <a:ext cx="43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1CC62F-6F27-43B3-9269-45A316E268CB}"/>
              </a:ext>
            </a:extLst>
          </p:cNvPr>
          <p:cNvCxnSpPr/>
          <p:nvPr/>
        </p:nvCxnSpPr>
        <p:spPr>
          <a:xfrm>
            <a:off x="3759542" y="5312653"/>
            <a:ext cx="43557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456B5C-6498-416E-A139-78571F2AC204}"/>
              </a:ext>
            </a:extLst>
          </p:cNvPr>
          <p:cNvCxnSpPr/>
          <p:nvPr/>
        </p:nvCxnSpPr>
        <p:spPr>
          <a:xfrm>
            <a:off x="9650627" y="2009137"/>
            <a:ext cx="0" cy="125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53ED97-64CC-4BB9-A31F-8F94D381F8C2}"/>
              </a:ext>
            </a:extLst>
          </p:cNvPr>
          <p:cNvSpPr txBox="1"/>
          <p:nvPr/>
        </p:nvSpPr>
        <p:spPr>
          <a:xfrm>
            <a:off x="3793524" y="1094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3F8F0-3622-4853-9038-1B91DF0C3BF2}"/>
              </a:ext>
            </a:extLst>
          </p:cNvPr>
          <p:cNvSpPr txBox="1"/>
          <p:nvPr/>
        </p:nvSpPr>
        <p:spPr>
          <a:xfrm>
            <a:off x="7855403" y="11173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DED25-476F-4E4A-A09D-47D446786BA2}"/>
              </a:ext>
            </a:extLst>
          </p:cNvPr>
          <p:cNvSpPr txBox="1"/>
          <p:nvPr/>
        </p:nvSpPr>
        <p:spPr>
          <a:xfrm>
            <a:off x="9626440" y="19895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E2BBE-409B-4934-9F4F-171CC0A5311F}"/>
              </a:ext>
            </a:extLst>
          </p:cNvPr>
          <p:cNvSpPr txBox="1"/>
          <p:nvPr/>
        </p:nvSpPr>
        <p:spPr>
          <a:xfrm>
            <a:off x="9626440" y="2959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5AD72-4AD3-4743-B3FF-1BF8D183F8E7}"/>
              </a:ext>
            </a:extLst>
          </p:cNvPr>
          <p:cNvSpPr txBox="1"/>
          <p:nvPr/>
        </p:nvSpPr>
        <p:spPr>
          <a:xfrm>
            <a:off x="3735356" y="5312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F57E4-3A59-48E6-8C50-B769C92FD7F9}"/>
              </a:ext>
            </a:extLst>
          </p:cNvPr>
          <p:cNvSpPr txBox="1"/>
          <p:nvPr/>
        </p:nvSpPr>
        <p:spPr>
          <a:xfrm>
            <a:off x="7858630" y="5290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27125-F6D8-4FA1-9039-608A11EF591F}"/>
              </a:ext>
            </a:extLst>
          </p:cNvPr>
          <p:cNvSpPr txBox="1"/>
          <p:nvPr/>
        </p:nvSpPr>
        <p:spPr>
          <a:xfrm>
            <a:off x="3759945" y="1798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D7260-0D48-4E9B-A344-82FB0349D313}"/>
              </a:ext>
            </a:extLst>
          </p:cNvPr>
          <p:cNvSpPr txBox="1"/>
          <p:nvPr/>
        </p:nvSpPr>
        <p:spPr>
          <a:xfrm>
            <a:off x="7874078" y="46888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1095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83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Bunsal.Hul</cp:lastModifiedBy>
  <cp:revision>6</cp:revision>
  <dcterms:created xsi:type="dcterms:W3CDTF">2021-11-24T17:28:46Z</dcterms:created>
  <dcterms:modified xsi:type="dcterms:W3CDTF">2021-11-30T07:37:27Z</dcterms:modified>
</cp:coreProperties>
</file>