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8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2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2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5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2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4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6D43-31D5-4172-B4EF-92311A1E8CD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9128" y="3960160"/>
            <a:ext cx="632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WEP2021-VC2-G4 | Mock </a:t>
            </a:r>
            <a:r>
              <a:rPr lang="en-US" dirty="0"/>
              <a:t>Up</a:t>
            </a:r>
          </a:p>
        </p:txBody>
      </p:sp>
      <p:pic>
        <p:nvPicPr>
          <p:cNvPr id="5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6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923" y="671712"/>
            <a:ext cx="6108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Sign In | Sign Up Mock Up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18" y="1481793"/>
            <a:ext cx="7059577" cy="43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9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5443" y="590432"/>
            <a:ext cx="3665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Menu Mock up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471633"/>
            <a:ext cx="7510780" cy="50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3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83763" y="2876432"/>
            <a:ext cx="4366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Category Mock up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2" y="152400"/>
            <a:ext cx="3151778" cy="65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4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2021-11-26T03:15:33Z</dcterms:created>
  <dcterms:modified xsi:type="dcterms:W3CDTF">2021-11-30T16:08:25Z</dcterms:modified>
</cp:coreProperties>
</file>