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8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5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4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6D43-31D5-4172-B4EF-92311A1E8CD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128" y="3960160"/>
            <a:ext cx="632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WEP2021-VC2-G4 | Mock </a:t>
            </a:r>
            <a:r>
              <a:rPr lang="en-US" dirty="0"/>
              <a:t>Up</a:t>
            </a:r>
          </a:p>
        </p:txBody>
      </p:sp>
      <p:pic>
        <p:nvPicPr>
          <p:cNvPr id="5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0873" y="493277"/>
            <a:ext cx="61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Sign In | Sign Up Mock Up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18" y="1722339"/>
            <a:ext cx="7276707" cy="44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9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4240" y="386804"/>
            <a:ext cx="3701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FF0000"/>
                </a:solidFill>
              </a:rPr>
              <a:t>Menu Mock Up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377950"/>
            <a:ext cx="756285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1540" y="2796629"/>
            <a:ext cx="61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FF0000"/>
                </a:solidFill>
              </a:rPr>
              <a:t>Category Mock Up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" y="95249"/>
            <a:ext cx="3218369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8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3431" y="2826246"/>
            <a:ext cx="61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FF0000"/>
                </a:solidFill>
              </a:rPr>
              <a:t>Event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Mock Up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3" y="110578"/>
            <a:ext cx="3108942" cy="664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0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2021-11-26T03:15:33Z</dcterms:created>
  <dcterms:modified xsi:type="dcterms:W3CDTF">2021-12-02T01:49:19Z</dcterms:modified>
</cp:coreProperties>
</file>