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-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BDA131-859B-4045-98B8-C24984D3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" y="1075037"/>
            <a:ext cx="4105275" cy="435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DA951-52D3-4641-8B99-665F764A5F3D}"/>
              </a:ext>
            </a:extLst>
          </p:cNvPr>
          <p:cNvSpPr txBox="1"/>
          <p:nvPr/>
        </p:nvSpPr>
        <p:spPr>
          <a:xfrm>
            <a:off x="4324305" y="444843"/>
            <a:ext cx="4254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Sign in component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EE74C-C319-4DB4-8462-F9C28D6DA816}"/>
              </a:ext>
            </a:extLst>
          </p:cNvPr>
          <p:cNvSpPr txBox="1"/>
          <p:nvPr/>
        </p:nvSpPr>
        <p:spPr>
          <a:xfrm>
            <a:off x="4679019" y="244697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&lt;sign in&gt;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CD494D-A720-49CA-B182-29E06FB2FD35}"/>
              </a:ext>
            </a:extLst>
          </p:cNvPr>
          <p:cNvSpPr/>
          <p:nvPr/>
        </p:nvSpPr>
        <p:spPr>
          <a:xfrm>
            <a:off x="4569493" y="2420891"/>
            <a:ext cx="1235676" cy="426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415BF-74CF-476F-AC71-E421BB33179C}"/>
              </a:ext>
            </a:extLst>
          </p:cNvPr>
          <p:cNvSpPr txBox="1"/>
          <p:nvPr/>
        </p:nvSpPr>
        <p:spPr>
          <a:xfrm>
            <a:off x="8837377" y="222695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&lt;app&gt;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4A490-606B-4B66-AA71-FDBBC0E775C1}"/>
              </a:ext>
            </a:extLst>
          </p:cNvPr>
          <p:cNvSpPr/>
          <p:nvPr/>
        </p:nvSpPr>
        <p:spPr>
          <a:xfrm>
            <a:off x="8604421" y="2200873"/>
            <a:ext cx="1235676" cy="840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6F5AF7-0EBD-4BF7-B52C-F2F0F31657B8}"/>
              </a:ext>
            </a:extLst>
          </p:cNvPr>
          <p:cNvSpPr txBox="1"/>
          <p:nvPr/>
        </p:nvSpPr>
        <p:spPr>
          <a:xfrm>
            <a:off x="8733001" y="2634045"/>
            <a:ext cx="81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users[]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08FB83-F969-4CAD-9C5F-5B980C866C15}"/>
              </a:ext>
            </a:extLst>
          </p:cNvPr>
          <p:cNvSpPr/>
          <p:nvPr/>
        </p:nvSpPr>
        <p:spPr>
          <a:xfrm>
            <a:off x="8733001" y="2634045"/>
            <a:ext cx="10027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B0849C-398D-4668-A066-A71A7C8C78D2}"/>
              </a:ext>
            </a:extLst>
          </p:cNvPr>
          <p:cNvSpPr/>
          <p:nvPr/>
        </p:nvSpPr>
        <p:spPr>
          <a:xfrm>
            <a:off x="6479528" y="2510130"/>
            <a:ext cx="1318056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BBFB9-0D35-4FF2-A9D8-B66245654C8E}"/>
              </a:ext>
            </a:extLst>
          </p:cNvPr>
          <p:cNvSpPr txBox="1"/>
          <p:nvPr/>
        </p:nvSpPr>
        <p:spPr>
          <a:xfrm>
            <a:off x="6747595" y="22362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792830-D501-4E10-900E-6BD2CB4F5F2E}"/>
              </a:ext>
            </a:extLst>
          </p:cNvPr>
          <p:cNvSpPr txBox="1"/>
          <p:nvPr/>
        </p:nvSpPr>
        <p:spPr>
          <a:xfrm>
            <a:off x="6386833" y="269479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@userSignin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89BD3-6486-435C-A27F-4AB2760A5C95}"/>
              </a:ext>
            </a:extLst>
          </p:cNvPr>
          <p:cNvSpPr txBox="1"/>
          <p:nvPr/>
        </p:nvSpPr>
        <p:spPr>
          <a:xfrm>
            <a:off x="4569493" y="3867531"/>
            <a:ext cx="6140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if the username is matched with the existing user.</a:t>
            </a:r>
          </a:p>
          <a:p>
            <a:pPr marL="342900" indent="-342900">
              <a:buAutoNum type="arabicPeriod"/>
            </a:pPr>
            <a:r>
              <a:rPr lang="en-US" dirty="0"/>
              <a:t>Check if the password is matched.</a:t>
            </a:r>
          </a:p>
          <a:p>
            <a:pPr marL="342900" indent="-342900">
              <a:buAutoNum type="arabicPeriod"/>
            </a:pPr>
            <a:r>
              <a:rPr lang="en-US" dirty="0"/>
              <a:t>Unable to sign in if the username and password is incorrect.</a:t>
            </a:r>
          </a:p>
          <a:p>
            <a:r>
              <a:rPr lang="en-US" dirty="0"/>
              <a:t>(display error).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B821858-8170-439A-BA79-F58988B9C421}"/>
              </a:ext>
            </a:extLst>
          </p:cNvPr>
          <p:cNvSpPr/>
          <p:nvPr/>
        </p:nvSpPr>
        <p:spPr>
          <a:xfrm>
            <a:off x="4411362" y="3731740"/>
            <a:ext cx="6363730" cy="14333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6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AE2810-4DB9-4985-88D2-263C5B04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53" y="1378937"/>
            <a:ext cx="3771900" cy="4371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AF3AED-879C-41DA-AAA8-09658FC928A0}"/>
              </a:ext>
            </a:extLst>
          </p:cNvPr>
          <p:cNvSpPr txBox="1"/>
          <p:nvPr/>
        </p:nvSpPr>
        <p:spPr>
          <a:xfrm>
            <a:off x="4237853" y="426993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Sign up component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F189D-2098-4AAB-BA09-2528858ACB8D}"/>
              </a:ext>
            </a:extLst>
          </p:cNvPr>
          <p:cNvSpPr txBox="1"/>
          <p:nvPr/>
        </p:nvSpPr>
        <p:spPr>
          <a:xfrm>
            <a:off x="4679019" y="244697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&lt;sign up&gt;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C9A23D-45DB-4C1E-99A0-6ED37E2894E0}"/>
              </a:ext>
            </a:extLst>
          </p:cNvPr>
          <p:cNvSpPr/>
          <p:nvPr/>
        </p:nvSpPr>
        <p:spPr>
          <a:xfrm>
            <a:off x="4569493" y="2420891"/>
            <a:ext cx="1235676" cy="426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6CC71-A7BC-40EE-B931-870DF253E1FE}"/>
              </a:ext>
            </a:extLst>
          </p:cNvPr>
          <p:cNvSpPr txBox="1"/>
          <p:nvPr/>
        </p:nvSpPr>
        <p:spPr>
          <a:xfrm>
            <a:off x="8837377" y="222695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&lt;app&gt;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FD27A-53CA-4D9C-8B3B-797607C5E7C8}"/>
              </a:ext>
            </a:extLst>
          </p:cNvPr>
          <p:cNvSpPr/>
          <p:nvPr/>
        </p:nvSpPr>
        <p:spPr>
          <a:xfrm>
            <a:off x="8604421" y="2200873"/>
            <a:ext cx="1235676" cy="840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1AF43-277C-4F6C-BE58-1F2E5985C35B}"/>
              </a:ext>
            </a:extLst>
          </p:cNvPr>
          <p:cNvSpPr txBox="1"/>
          <p:nvPr/>
        </p:nvSpPr>
        <p:spPr>
          <a:xfrm>
            <a:off x="8733001" y="2634045"/>
            <a:ext cx="81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users[]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4B5466-EEE5-4D11-A311-F48757FB1820}"/>
              </a:ext>
            </a:extLst>
          </p:cNvPr>
          <p:cNvSpPr/>
          <p:nvPr/>
        </p:nvSpPr>
        <p:spPr>
          <a:xfrm>
            <a:off x="8733001" y="2634045"/>
            <a:ext cx="10027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C6AC31-D93E-4493-8373-CA125EA81413}"/>
              </a:ext>
            </a:extLst>
          </p:cNvPr>
          <p:cNvSpPr/>
          <p:nvPr/>
        </p:nvSpPr>
        <p:spPr>
          <a:xfrm>
            <a:off x="6479528" y="2510130"/>
            <a:ext cx="1318056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C551F-406D-41E7-BD88-0BE247CB4827}"/>
              </a:ext>
            </a:extLst>
          </p:cNvPr>
          <p:cNvSpPr txBox="1"/>
          <p:nvPr/>
        </p:nvSpPr>
        <p:spPr>
          <a:xfrm>
            <a:off x="6747595" y="22362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9ECEAA-8007-406B-99B1-0AC209E7DAC3}"/>
              </a:ext>
            </a:extLst>
          </p:cNvPr>
          <p:cNvSpPr txBox="1"/>
          <p:nvPr/>
        </p:nvSpPr>
        <p:spPr>
          <a:xfrm>
            <a:off x="6386833" y="2694796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@userSignup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736823-0393-45E7-B997-A7AF803F2B60}"/>
              </a:ext>
            </a:extLst>
          </p:cNvPr>
          <p:cNvSpPr txBox="1"/>
          <p:nvPr/>
        </p:nvSpPr>
        <p:spPr>
          <a:xfrm>
            <a:off x="4520066" y="3584573"/>
            <a:ext cx="7003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Validation of the form.</a:t>
            </a:r>
          </a:p>
          <a:p>
            <a:pPr marL="342900" indent="-342900">
              <a:buAutoNum type="arabicPeriod"/>
            </a:pPr>
            <a:r>
              <a:rPr lang="en-US" dirty="0"/>
              <a:t>Check if the email is not existed in the database. (unique email)</a:t>
            </a:r>
          </a:p>
          <a:p>
            <a:pPr marL="342900" indent="-342900">
              <a:buAutoNum type="arabicPeriod"/>
            </a:pPr>
            <a:r>
              <a:rPr lang="en-US" dirty="0"/>
              <a:t>Check the if the password and the password confirmation are </a:t>
            </a:r>
          </a:p>
          <a:p>
            <a:r>
              <a:rPr lang="en-US" dirty="0"/>
              <a:t>absolutely the same, if not display error or something.</a:t>
            </a:r>
          </a:p>
          <a:p>
            <a:r>
              <a:rPr lang="en-US" dirty="0"/>
              <a:t>4. If everything is input correctly, then add the new user into the user list.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FFC47B-EB1D-42B9-A7E5-B2079FE01E96}"/>
              </a:ext>
            </a:extLst>
          </p:cNvPr>
          <p:cNvSpPr/>
          <p:nvPr/>
        </p:nvSpPr>
        <p:spPr>
          <a:xfrm>
            <a:off x="4361935" y="3448782"/>
            <a:ext cx="7253416" cy="1815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CE8B1-EE49-4E50-A842-4711E81E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97" y="1014932"/>
            <a:ext cx="10647406" cy="65154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1205DE-2141-472B-B42F-04265A81DC8F}"/>
              </a:ext>
            </a:extLst>
          </p:cNvPr>
          <p:cNvSpPr/>
          <p:nvPr/>
        </p:nvSpPr>
        <p:spPr>
          <a:xfrm>
            <a:off x="2125362" y="2530429"/>
            <a:ext cx="2347784" cy="20512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07C67-8117-4D33-99A9-31C2FAC67BC1}"/>
              </a:ext>
            </a:extLst>
          </p:cNvPr>
          <p:cNvSpPr txBox="1"/>
          <p:nvPr/>
        </p:nvSpPr>
        <p:spPr>
          <a:xfrm>
            <a:off x="3018568" y="337137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DC637E-6E74-4D3F-87CB-42252D6DA0E2}"/>
              </a:ext>
            </a:extLst>
          </p:cNvPr>
          <p:cNvSpPr/>
          <p:nvPr/>
        </p:nvSpPr>
        <p:spPr>
          <a:xfrm>
            <a:off x="6944498" y="2530429"/>
            <a:ext cx="2347784" cy="20512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40620-D596-4D9A-A435-0612E7D96316}"/>
              </a:ext>
            </a:extLst>
          </p:cNvPr>
          <p:cNvSpPr txBox="1"/>
          <p:nvPr/>
        </p:nvSpPr>
        <p:spPr>
          <a:xfrm>
            <a:off x="7763564" y="337137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717C24D-3254-4754-8F04-DD9027E116EF}"/>
              </a:ext>
            </a:extLst>
          </p:cNvPr>
          <p:cNvSpPr/>
          <p:nvPr/>
        </p:nvSpPr>
        <p:spPr>
          <a:xfrm>
            <a:off x="4826372" y="2715095"/>
            <a:ext cx="1804086" cy="48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4B89C4AB-D3E5-4DD5-ADC1-7F8031FE1922}"/>
              </a:ext>
            </a:extLst>
          </p:cNvPr>
          <p:cNvSpPr/>
          <p:nvPr/>
        </p:nvSpPr>
        <p:spPr>
          <a:xfrm>
            <a:off x="4823255" y="3740706"/>
            <a:ext cx="1853513" cy="4942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F8E59-421A-41EA-9794-CFCE80D66E8E}"/>
              </a:ext>
            </a:extLst>
          </p:cNvPr>
          <p:cNvSpPr txBox="1"/>
          <p:nvPr/>
        </p:nvSpPr>
        <p:spPr>
          <a:xfrm>
            <a:off x="5327023" y="2530429"/>
            <a:ext cx="82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CDB71-B94C-4D83-B100-21FEFE043B72}"/>
              </a:ext>
            </a:extLst>
          </p:cNvPr>
          <p:cNvSpPr txBox="1"/>
          <p:nvPr/>
        </p:nvSpPr>
        <p:spPr>
          <a:xfrm>
            <a:off x="5359295" y="3556040"/>
            <a:ext cx="78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EMITS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D96D-3CAB-418B-ABB5-36AF457C7A34}"/>
              </a:ext>
            </a:extLst>
          </p:cNvPr>
          <p:cNvSpPr txBox="1"/>
          <p:nvPr/>
        </p:nvSpPr>
        <p:spPr>
          <a:xfrm>
            <a:off x="5410503" y="306177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C4C125-B88A-46B2-8B92-A661BDC6FACF}"/>
              </a:ext>
            </a:extLst>
          </p:cNvPr>
          <p:cNvSpPr txBox="1"/>
          <p:nvPr/>
        </p:nvSpPr>
        <p:spPr>
          <a:xfrm>
            <a:off x="5395209" y="421231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6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AC715-65FD-4329-B06F-183674BA30D6}"/>
              </a:ext>
            </a:extLst>
          </p:cNvPr>
          <p:cNvSpPr/>
          <p:nvPr/>
        </p:nvSpPr>
        <p:spPr>
          <a:xfrm>
            <a:off x="1389753" y="2112290"/>
            <a:ext cx="2347784" cy="25709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10A017E-8DC4-4DC7-9542-C5E727091D2B}"/>
              </a:ext>
            </a:extLst>
          </p:cNvPr>
          <p:cNvSpPr txBox="1"/>
          <p:nvPr/>
        </p:nvSpPr>
        <p:spPr>
          <a:xfrm>
            <a:off x="2282959" y="3160076"/>
            <a:ext cx="56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752F16-8C80-4E81-A967-7DD15B922304}"/>
              </a:ext>
            </a:extLst>
          </p:cNvPr>
          <p:cNvSpPr/>
          <p:nvPr/>
        </p:nvSpPr>
        <p:spPr>
          <a:xfrm>
            <a:off x="4424501" y="224974"/>
            <a:ext cx="2347784" cy="62395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9B64196-45FA-4E91-BB86-938387254D2B}"/>
              </a:ext>
            </a:extLst>
          </p:cNvPr>
          <p:cNvSpPr txBox="1"/>
          <p:nvPr/>
        </p:nvSpPr>
        <p:spPr>
          <a:xfrm>
            <a:off x="5100370" y="2843752"/>
            <a:ext cx="103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&lt;events&gt;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FEB7351-99DE-4022-A40C-1F0ECB4281D7}"/>
              </a:ext>
            </a:extLst>
          </p:cNvPr>
          <p:cNvSpPr/>
          <p:nvPr/>
        </p:nvSpPr>
        <p:spPr>
          <a:xfrm>
            <a:off x="7283167" y="777128"/>
            <a:ext cx="12059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70D2462-35A0-4C40-9D9A-F7CA4B05CBEA}"/>
              </a:ext>
            </a:extLst>
          </p:cNvPr>
          <p:cNvSpPr txBox="1"/>
          <p:nvPr/>
        </p:nvSpPr>
        <p:spPr>
          <a:xfrm>
            <a:off x="5148974" y="3213084"/>
            <a:ext cx="93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Events[]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5D29B-621A-4975-803C-C1EAF277ACD8}"/>
              </a:ext>
            </a:extLst>
          </p:cNvPr>
          <p:cNvSpPr/>
          <p:nvPr/>
        </p:nvSpPr>
        <p:spPr>
          <a:xfrm>
            <a:off x="9151822" y="103203"/>
            <a:ext cx="2347784" cy="18873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A039BA-293B-4E53-B923-A8E7D7336F75}"/>
              </a:ext>
            </a:extLst>
          </p:cNvPr>
          <p:cNvSpPr/>
          <p:nvPr/>
        </p:nvSpPr>
        <p:spPr>
          <a:xfrm>
            <a:off x="9195565" y="4186404"/>
            <a:ext cx="2347784" cy="18873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4B40EC-FB8C-46E8-BF5A-D140E064C9A2}"/>
              </a:ext>
            </a:extLst>
          </p:cNvPr>
          <p:cNvSpPr/>
          <p:nvPr/>
        </p:nvSpPr>
        <p:spPr>
          <a:xfrm>
            <a:off x="9151822" y="2138841"/>
            <a:ext cx="2347784" cy="18873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0A07AB7C-77BC-4645-90B7-9C33AB239E6A}"/>
              </a:ext>
            </a:extLst>
          </p:cNvPr>
          <p:cNvSpPr/>
          <p:nvPr/>
        </p:nvSpPr>
        <p:spPr>
          <a:xfrm>
            <a:off x="7256525" y="1417856"/>
            <a:ext cx="1221439" cy="3693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A30DDD53-09EB-4830-95FA-04463C21633C}"/>
              </a:ext>
            </a:extLst>
          </p:cNvPr>
          <p:cNvSpPr txBox="1"/>
          <p:nvPr/>
        </p:nvSpPr>
        <p:spPr>
          <a:xfrm>
            <a:off x="7070740" y="1945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98DFDE7F-0F4B-4B45-9208-2C54AA581772}"/>
              </a:ext>
            </a:extLst>
          </p:cNvPr>
          <p:cNvSpPr txBox="1"/>
          <p:nvPr/>
        </p:nvSpPr>
        <p:spPr>
          <a:xfrm>
            <a:off x="8093582" y="1188732"/>
            <a:ext cx="6235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EMITS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6F18DE1-F63F-4289-A164-2B05E32754A1}"/>
              </a:ext>
            </a:extLst>
          </p:cNvPr>
          <p:cNvSpPr/>
          <p:nvPr/>
        </p:nvSpPr>
        <p:spPr>
          <a:xfrm>
            <a:off x="7267954" y="2647589"/>
            <a:ext cx="12059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6258E6C-2693-4CD9-AFD9-C27377554FD9}"/>
              </a:ext>
            </a:extLst>
          </p:cNvPr>
          <p:cNvSpPr/>
          <p:nvPr/>
        </p:nvSpPr>
        <p:spPr>
          <a:xfrm>
            <a:off x="7309234" y="4613461"/>
            <a:ext cx="12059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F5BA5AA5-F8C5-4858-9195-0474DDE0FD49}"/>
              </a:ext>
            </a:extLst>
          </p:cNvPr>
          <p:cNvSpPr/>
          <p:nvPr/>
        </p:nvSpPr>
        <p:spPr>
          <a:xfrm>
            <a:off x="7248780" y="3379800"/>
            <a:ext cx="1221439" cy="3693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E04A764-CFB7-45B6-B915-EF2F17F136C0}"/>
              </a:ext>
            </a:extLst>
          </p:cNvPr>
          <p:cNvSpPr/>
          <p:nvPr/>
        </p:nvSpPr>
        <p:spPr>
          <a:xfrm>
            <a:off x="7248779" y="5311340"/>
            <a:ext cx="1221439" cy="3693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7FA1A4E2-730F-4FD7-A764-A8D4673D26C3}"/>
              </a:ext>
            </a:extLst>
          </p:cNvPr>
          <p:cNvSpPr txBox="1"/>
          <p:nvPr/>
        </p:nvSpPr>
        <p:spPr>
          <a:xfrm>
            <a:off x="7067302" y="2205202"/>
            <a:ext cx="635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1" name="TextBox 27">
            <a:extLst>
              <a:ext uri="{FF2B5EF4-FFF2-40B4-BE49-F238E27FC236}">
                <a16:creationId xmlns:a16="http://schemas.microsoft.com/office/drawing/2014/main" id="{35D70B79-DD79-4663-AB10-CDDA9C62F918}"/>
              </a:ext>
            </a:extLst>
          </p:cNvPr>
          <p:cNvSpPr txBox="1"/>
          <p:nvPr/>
        </p:nvSpPr>
        <p:spPr>
          <a:xfrm>
            <a:off x="7097272" y="4127901"/>
            <a:ext cx="6334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CD2C5FA7-D9AF-4E33-859A-4B72429476D9}"/>
              </a:ext>
            </a:extLst>
          </p:cNvPr>
          <p:cNvSpPr txBox="1"/>
          <p:nvPr/>
        </p:nvSpPr>
        <p:spPr>
          <a:xfrm>
            <a:off x="8111622" y="3131909"/>
            <a:ext cx="631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EMITS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8DC908D8-4079-475A-BE56-1D7A3CD815E8}"/>
              </a:ext>
            </a:extLst>
          </p:cNvPr>
          <p:cNvSpPr txBox="1"/>
          <p:nvPr/>
        </p:nvSpPr>
        <p:spPr>
          <a:xfrm>
            <a:off x="8104996" y="5012920"/>
            <a:ext cx="6341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EMITS</a:t>
            </a:r>
          </a:p>
        </p:txBody>
      </p:sp>
      <p:sp>
        <p:nvSpPr>
          <p:cNvPr id="24" name="TextBox 33">
            <a:extLst>
              <a:ext uri="{FF2B5EF4-FFF2-40B4-BE49-F238E27FC236}">
                <a16:creationId xmlns:a16="http://schemas.microsoft.com/office/drawing/2014/main" id="{837858C8-9FE2-432E-8D7B-A4D3832915FA}"/>
              </a:ext>
            </a:extLst>
          </p:cNvPr>
          <p:cNvSpPr txBox="1"/>
          <p:nvPr/>
        </p:nvSpPr>
        <p:spPr>
          <a:xfrm>
            <a:off x="9967404" y="855873"/>
            <a:ext cx="6334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&lt;Add&gt;</a:t>
            </a:r>
          </a:p>
        </p:txBody>
      </p:sp>
      <p:sp>
        <p:nvSpPr>
          <p:cNvPr id="25" name="TextBox 37">
            <a:extLst>
              <a:ext uri="{FF2B5EF4-FFF2-40B4-BE49-F238E27FC236}">
                <a16:creationId xmlns:a16="http://schemas.microsoft.com/office/drawing/2014/main" id="{98AD67BD-66EF-486A-B779-9B7D9FF3F1C2}"/>
              </a:ext>
            </a:extLst>
          </p:cNvPr>
          <p:cNvSpPr txBox="1"/>
          <p:nvPr/>
        </p:nvSpPr>
        <p:spPr>
          <a:xfrm>
            <a:off x="9593378" y="2832255"/>
            <a:ext cx="76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Event_Form</a:t>
            </a:r>
            <a:r>
              <a:rPr lang="en-US" dirty="0"/>
              <a:t>&gt;</a:t>
            </a:r>
          </a:p>
        </p:txBody>
      </p:sp>
      <p:sp>
        <p:nvSpPr>
          <p:cNvPr id="26" name="TextBox 39">
            <a:extLst>
              <a:ext uri="{FF2B5EF4-FFF2-40B4-BE49-F238E27FC236}">
                <a16:creationId xmlns:a16="http://schemas.microsoft.com/office/drawing/2014/main" id="{751BD594-5D8F-4118-8147-F1E2F7C77B11}"/>
              </a:ext>
            </a:extLst>
          </p:cNvPr>
          <p:cNvSpPr txBox="1"/>
          <p:nvPr/>
        </p:nvSpPr>
        <p:spPr>
          <a:xfrm>
            <a:off x="9605751" y="4879897"/>
            <a:ext cx="8256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Event_Card</a:t>
            </a:r>
            <a:r>
              <a:rPr lang="en-US" dirty="0"/>
              <a:t>&gt;</a:t>
            </a:r>
          </a:p>
        </p:txBody>
      </p:sp>
      <p:sp>
        <p:nvSpPr>
          <p:cNvPr id="27" name="TextBox 41">
            <a:extLst>
              <a:ext uri="{FF2B5EF4-FFF2-40B4-BE49-F238E27FC236}">
                <a16:creationId xmlns:a16="http://schemas.microsoft.com/office/drawing/2014/main" id="{A7C56EF8-23E9-415A-A730-90C0C4F096E2}"/>
              </a:ext>
            </a:extLst>
          </p:cNvPr>
          <p:cNvSpPr txBox="1"/>
          <p:nvPr/>
        </p:nvSpPr>
        <p:spPr>
          <a:xfrm>
            <a:off x="7182031" y="5750554"/>
            <a:ext cx="8434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isEditing</a:t>
            </a:r>
            <a:r>
              <a:rPr lang="en-US" dirty="0"/>
              <a:t> (</a:t>
            </a:r>
            <a:r>
              <a:rPr lang="en-US" dirty="0" err="1"/>
              <a:t>eventId</a:t>
            </a:r>
            <a:r>
              <a:rPr lang="en-US" dirty="0"/>
              <a:t>)</a:t>
            </a:r>
          </a:p>
          <a:p>
            <a:r>
              <a:rPr lang="en-US" dirty="0" err="1"/>
              <a:t>isDelete</a:t>
            </a:r>
            <a:r>
              <a:rPr lang="en-US" dirty="0"/>
              <a:t> (</a:t>
            </a:r>
            <a:r>
              <a:rPr lang="en-US" dirty="0" err="1"/>
              <a:t>eventId</a:t>
            </a:r>
            <a:r>
              <a:rPr lang="en-US" dirty="0"/>
              <a:t>)</a:t>
            </a: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76530476-560A-43EC-A82F-6AC75BC37D77}"/>
              </a:ext>
            </a:extLst>
          </p:cNvPr>
          <p:cNvSpPr txBox="1"/>
          <p:nvPr/>
        </p:nvSpPr>
        <p:spPr>
          <a:xfrm>
            <a:off x="7669141" y="490753"/>
            <a:ext cx="855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</a:t>
            </a:r>
          </a:p>
        </p:txBody>
      </p:sp>
      <p:sp>
        <p:nvSpPr>
          <p:cNvPr id="29" name="TextBox 45">
            <a:extLst>
              <a:ext uri="{FF2B5EF4-FFF2-40B4-BE49-F238E27FC236}">
                <a16:creationId xmlns:a16="http://schemas.microsoft.com/office/drawing/2014/main" id="{F3C210C9-B348-438C-814F-ECBC7645D54A}"/>
              </a:ext>
            </a:extLst>
          </p:cNvPr>
          <p:cNvSpPr txBox="1"/>
          <p:nvPr/>
        </p:nvSpPr>
        <p:spPr>
          <a:xfrm>
            <a:off x="7669141" y="2374006"/>
            <a:ext cx="855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</a:t>
            </a:r>
          </a:p>
        </p:txBody>
      </p:sp>
      <p:sp>
        <p:nvSpPr>
          <p:cNvPr id="30" name="TextBox 47">
            <a:extLst>
              <a:ext uri="{FF2B5EF4-FFF2-40B4-BE49-F238E27FC236}">
                <a16:creationId xmlns:a16="http://schemas.microsoft.com/office/drawing/2014/main" id="{38A4F24C-18AE-4AED-92A4-A79ADCDE6D70}"/>
              </a:ext>
            </a:extLst>
          </p:cNvPr>
          <p:cNvSpPr txBox="1"/>
          <p:nvPr/>
        </p:nvSpPr>
        <p:spPr>
          <a:xfrm>
            <a:off x="7692621" y="4378573"/>
            <a:ext cx="855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</a:t>
            </a:r>
          </a:p>
        </p:txBody>
      </p:sp>
      <p:sp>
        <p:nvSpPr>
          <p:cNvPr id="31" name="TextBox 49">
            <a:extLst>
              <a:ext uri="{FF2B5EF4-FFF2-40B4-BE49-F238E27FC236}">
                <a16:creationId xmlns:a16="http://schemas.microsoft.com/office/drawing/2014/main" id="{4CE4DA23-90CE-47BF-8976-67D738C3ABA2}"/>
              </a:ext>
            </a:extLst>
          </p:cNvPr>
          <p:cNvSpPr txBox="1"/>
          <p:nvPr/>
        </p:nvSpPr>
        <p:spPr>
          <a:xfrm>
            <a:off x="7832928" y="1839896"/>
            <a:ext cx="8554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6"/>
                </a:solidFill>
              </a:rPr>
              <a:t>show event form</a:t>
            </a:r>
          </a:p>
        </p:txBody>
      </p:sp>
      <p:sp>
        <p:nvSpPr>
          <p:cNvPr id="32" name="TextBox 51">
            <a:extLst>
              <a:ext uri="{FF2B5EF4-FFF2-40B4-BE49-F238E27FC236}">
                <a16:creationId xmlns:a16="http://schemas.microsoft.com/office/drawing/2014/main" id="{72FEC6BD-C4B3-4B2F-8BFF-42833449E137}"/>
              </a:ext>
            </a:extLst>
          </p:cNvPr>
          <p:cNvSpPr txBox="1"/>
          <p:nvPr/>
        </p:nvSpPr>
        <p:spPr>
          <a:xfrm>
            <a:off x="7953005" y="3664135"/>
            <a:ext cx="8555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6"/>
                </a:solidFill>
              </a:rPr>
              <a:t>New event</a:t>
            </a:r>
          </a:p>
        </p:txBody>
      </p:sp>
      <p:sp>
        <p:nvSpPr>
          <p:cNvPr id="33" name="TextBox 53">
            <a:extLst>
              <a:ext uri="{FF2B5EF4-FFF2-40B4-BE49-F238E27FC236}">
                <a16:creationId xmlns:a16="http://schemas.microsoft.com/office/drawing/2014/main" id="{3E4DB145-ECC0-40D4-B5D9-2972275C0D20}"/>
              </a:ext>
            </a:extLst>
          </p:cNvPr>
          <p:cNvSpPr txBox="1"/>
          <p:nvPr/>
        </p:nvSpPr>
        <p:spPr>
          <a:xfrm>
            <a:off x="7832928" y="2029069"/>
            <a:ext cx="11659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solidFill>
                  <a:schemeClr val="accent6"/>
                </a:solidFill>
              </a:rPr>
              <a:t>eventName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34" name="TextBox 54">
            <a:extLst>
              <a:ext uri="{FF2B5EF4-FFF2-40B4-BE49-F238E27FC236}">
                <a16:creationId xmlns:a16="http://schemas.microsoft.com/office/drawing/2014/main" id="{B00F3902-01C2-4035-A553-58308C647665}"/>
              </a:ext>
            </a:extLst>
          </p:cNvPr>
          <p:cNvSpPr txBox="1"/>
          <p:nvPr/>
        </p:nvSpPr>
        <p:spPr>
          <a:xfrm>
            <a:off x="1180098" y="865060"/>
            <a:ext cx="308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Event 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97460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269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5</cp:revision>
  <dcterms:created xsi:type="dcterms:W3CDTF">2021-11-24T17:28:46Z</dcterms:created>
  <dcterms:modified xsi:type="dcterms:W3CDTF">2021-12-03T06:59:29Z</dcterms:modified>
</cp:coreProperties>
</file>