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BDA131-859B-4045-98B8-C24984D3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" y="1075037"/>
            <a:ext cx="4105275" cy="435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DA951-52D3-4641-8B99-665F764A5F3D}"/>
              </a:ext>
            </a:extLst>
          </p:cNvPr>
          <p:cNvSpPr txBox="1"/>
          <p:nvPr/>
        </p:nvSpPr>
        <p:spPr>
          <a:xfrm>
            <a:off x="4324305" y="444843"/>
            <a:ext cx="4254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Sign in component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EE74C-C319-4DB4-8462-F9C28D6DA816}"/>
              </a:ext>
            </a:extLst>
          </p:cNvPr>
          <p:cNvSpPr txBox="1"/>
          <p:nvPr/>
        </p:nvSpPr>
        <p:spPr>
          <a:xfrm>
            <a:off x="4679019" y="244697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&lt;sign in&gt;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CD494D-A720-49CA-B182-29E06FB2FD35}"/>
              </a:ext>
            </a:extLst>
          </p:cNvPr>
          <p:cNvSpPr/>
          <p:nvPr/>
        </p:nvSpPr>
        <p:spPr>
          <a:xfrm>
            <a:off x="4569493" y="2420891"/>
            <a:ext cx="1235676" cy="426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415BF-74CF-476F-AC71-E421BB33179C}"/>
              </a:ext>
            </a:extLst>
          </p:cNvPr>
          <p:cNvSpPr txBox="1"/>
          <p:nvPr/>
        </p:nvSpPr>
        <p:spPr>
          <a:xfrm>
            <a:off x="8837377" y="222695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&lt;app&gt;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4A490-606B-4B66-AA71-FDBBC0E775C1}"/>
              </a:ext>
            </a:extLst>
          </p:cNvPr>
          <p:cNvSpPr/>
          <p:nvPr/>
        </p:nvSpPr>
        <p:spPr>
          <a:xfrm>
            <a:off x="8604421" y="2200873"/>
            <a:ext cx="1235676" cy="840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6F5AF7-0EBD-4BF7-B52C-F2F0F31657B8}"/>
              </a:ext>
            </a:extLst>
          </p:cNvPr>
          <p:cNvSpPr txBox="1"/>
          <p:nvPr/>
        </p:nvSpPr>
        <p:spPr>
          <a:xfrm>
            <a:off x="8733001" y="2634045"/>
            <a:ext cx="81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users[]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08FB83-F969-4CAD-9C5F-5B980C866C15}"/>
              </a:ext>
            </a:extLst>
          </p:cNvPr>
          <p:cNvSpPr/>
          <p:nvPr/>
        </p:nvSpPr>
        <p:spPr>
          <a:xfrm>
            <a:off x="8733001" y="2634045"/>
            <a:ext cx="10027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DB0849C-398D-4668-A066-A71A7C8C78D2}"/>
              </a:ext>
            </a:extLst>
          </p:cNvPr>
          <p:cNvSpPr/>
          <p:nvPr/>
        </p:nvSpPr>
        <p:spPr>
          <a:xfrm>
            <a:off x="6479528" y="2510130"/>
            <a:ext cx="1318056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BBFB9-0D35-4FF2-A9D8-B66245654C8E}"/>
              </a:ext>
            </a:extLst>
          </p:cNvPr>
          <p:cNvSpPr txBox="1"/>
          <p:nvPr/>
        </p:nvSpPr>
        <p:spPr>
          <a:xfrm>
            <a:off x="6747595" y="22362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792830-D501-4E10-900E-6BD2CB4F5F2E}"/>
              </a:ext>
            </a:extLst>
          </p:cNvPr>
          <p:cNvSpPr txBox="1"/>
          <p:nvPr/>
        </p:nvSpPr>
        <p:spPr>
          <a:xfrm>
            <a:off x="6386833" y="269479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@userSignin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89BD3-6486-435C-A27F-4AB2760A5C95}"/>
              </a:ext>
            </a:extLst>
          </p:cNvPr>
          <p:cNvSpPr txBox="1"/>
          <p:nvPr/>
        </p:nvSpPr>
        <p:spPr>
          <a:xfrm>
            <a:off x="4569493" y="3867531"/>
            <a:ext cx="6140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if the username is matched with the existing user.</a:t>
            </a:r>
          </a:p>
          <a:p>
            <a:pPr marL="342900" indent="-342900">
              <a:buAutoNum type="arabicPeriod"/>
            </a:pPr>
            <a:r>
              <a:rPr lang="en-US" dirty="0"/>
              <a:t>Check if the password is matched.</a:t>
            </a:r>
          </a:p>
          <a:p>
            <a:pPr marL="342900" indent="-342900">
              <a:buAutoNum type="arabicPeriod"/>
            </a:pPr>
            <a:r>
              <a:rPr lang="en-US" dirty="0"/>
              <a:t>Unable to sign in if the username and password is incorrect.</a:t>
            </a:r>
          </a:p>
          <a:p>
            <a:r>
              <a:rPr lang="en-US" dirty="0"/>
              <a:t>(display error).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B821858-8170-439A-BA79-F58988B9C421}"/>
              </a:ext>
            </a:extLst>
          </p:cNvPr>
          <p:cNvSpPr/>
          <p:nvPr/>
        </p:nvSpPr>
        <p:spPr>
          <a:xfrm>
            <a:off x="4411362" y="3731740"/>
            <a:ext cx="6363730" cy="14333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6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AE2810-4DB9-4985-88D2-263C5B04F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53" y="1378937"/>
            <a:ext cx="3771900" cy="4371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AF3AED-879C-41DA-AAA8-09658FC928A0}"/>
              </a:ext>
            </a:extLst>
          </p:cNvPr>
          <p:cNvSpPr txBox="1"/>
          <p:nvPr/>
        </p:nvSpPr>
        <p:spPr>
          <a:xfrm>
            <a:off x="4237853" y="426993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Sign up component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F189D-2098-4AAB-BA09-2528858ACB8D}"/>
              </a:ext>
            </a:extLst>
          </p:cNvPr>
          <p:cNvSpPr txBox="1"/>
          <p:nvPr/>
        </p:nvSpPr>
        <p:spPr>
          <a:xfrm>
            <a:off x="4679019" y="244697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&lt;sign up&gt;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C9A23D-45DB-4C1E-99A0-6ED37E2894E0}"/>
              </a:ext>
            </a:extLst>
          </p:cNvPr>
          <p:cNvSpPr/>
          <p:nvPr/>
        </p:nvSpPr>
        <p:spPr>
          <a:xfrm>
            <a:off x="4569493" y="2420891"/>
            <a:ext cx="1235676" cy="426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6CC71-A7BC-40EE-B931-870DF253E1FE}"/>
              </a:ext>
            </a:extLst>
          </p:cNvPr>
          <p:cNvSpPr txBox="1"/>
          <p:nvPr/>
        </p:nvSpPr>
        <p:spPr>
          <a:xfrm>
            <a:off x="8837377" y="222695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&lt;app&gt;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FD27A-53CA-4D9C-8B3B-797607C5E7C8}"/>
              </a:ext>
            </a:extLst>
          </p:cNvPr>
          <p:cNvSpPr/>
          <p:nvPr/>
        </p:nvSpPr>
        <p:spPr>
          <a:xfrm>
            <a:off x="8604421" y="2200873"/>
            <a:ext cx="1235676" cy="840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1AF43-277C-4F6C-BE58-1F2E5985C35B}"/>
              </a:ext>
            </a:extLst>
          </p:cNvPr>
          <p:cNvSpPr txBox="1"/>
          <p:nvPr/>
        </p:nvSpPr>
        <p:spPr>
          <a:xfrm>
            <a:off x="8733001" y="2634045"/>
            <a:ext cx="81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users[]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4B5466-EEE5-4D11-A311-F48757FB1820}"/>
              </a:ext>
            </a:extLst>
          </p:cNvPr>
          <p:cNvSpPr/>
          <p:nvPr/>
        </p:nvSpPr>
        <p:spPr>
          <a:xfrm>
            <a:off x="8733001" y="2634045"/>
            <a:ext cx="10027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BC6AC31-D93E-4493-8373-CA125EA81413}"/>
              </a:ext>
            </a:extLst>
          </p:cNvPr>
          <p:cNvSpPr/>
          <p:nvPr/>
        </p:nvSpPr>
        <p:spPr>
          <a:xfrm>
            <a:off x="6479528" y="2510130"/>
            <a:ext cx="1318056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C551F-406D-41E7-BD88-0BE247CB4827}"/>
              </a:ext>
            </a:extLst>
          </p:cNvPr>
          <p:cNvSpPr txBox="1"/>
          <p:nvPr/>
        </p:nvSpPr>
        <p:spPr>
          <a:xfrm>
            <a:off x="6747595" y="22362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9ECEAA-8007-406B-99B1-0AC209E7DAC3}"/>
              </a:ext>
            </a:extLst>
          </p:cNvPr>
          <p:cNvSpPr txBox="1"/>
          <p:nvPr/>
        </p:nvSpPr>
        <p:spPr>
          <a:xfrm>
            <a:off x="6386833" y="2694796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@userSignup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736823-0393-45E7-B997-A7AF803F2B60}"/>
              </a:ext>
            </a:extLst>
          </p:cNvPr>
          <p:cNvSpPr txBox="1"/>
          <p:nvPr/>
        </p:nvSpPr>
        <p:spPr>
          <a:xfrm>
            <a:off x="4520066" y="3584573"/>
            <a:ext cx="7003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Validation of the form.</a:t>
            </a:r>
          </a:p>
          <a:p>
            <a:pPr marL="342900" indent="-342900">
              <a:buAutoNum type="arabicPeriod"/>
            </a:pPr>
            <a:r>
              <a:rPr lang="en-US" dirty="0"/>
              <a:t>Check if the email is not existed in the database. (unique email)</a:t>
            </a:r>
          </a:p>
          <a:p>
            <a:pPr marL="342900" indent="-342900">
              <a:buAutoNum type="arabicPeriod"/>
            </a:pPr>
            <a:r>
              <a:rPr lang="en-US" dirty="0"/>
              <a:t>Check the if the password and the password confirmation are </a:t>
            </a:r>
          </a:p>
          <a:p>
            <a:r>
              <a:rPr lang="en-US" dirty="0"/>
              <a:t>absolutely the same, if not display error or something.</a:t>
            </a:r>
          </a:p>
          <a:p>
            <a:r>
              <a:rPr lang="en-US" dirty="0"/>
              <a:t>4. If everything is input correctly, then add the new user into the user list.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FFC47B-EB1D-42B9-A7E5-B2079FE01E96}"/>
              </a:ext>
            </a:extLst>
          </p:cNvPr>
          <p:cNvSpPr/>
          <p:nvPr/>
        </p:nvSpPr>
        <p:spPr>
          <a:xfrm>
            <a:off x="4361935" y="3448782"/>
            <a:ext cx="7253416" cy="1815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218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Bunsal.Hul</cp:lastModifiedBy>
  <cp:revision>3</cp:revision>
  <dcterms:created xsi:type="dcterms:W3CDTF">2021-11-24T17:28:46Z</dcterms:created>
  <dcterms:modified xsi:type="dcterms:W3CDTF">2021-11-27T17:04:49Z</dcterms:modified>
</cp:coreProperties>
</file>