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1539" y="3644111"/>
            <a:ext cx="5758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ER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table">
            <a:extLst>
              <a:ext uri="{FF2B5EF4-FFF2-40B4-BE49-F238E27FC236}">
                <a16:creationId xmlns:a16="http://schemas.microsoft.com/office/drawing/2014/main" id="{0844599B-F8D5-452C-9EED-4D6FDBBB3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28" y="279127"/>
            <a:ext cx="3256006" cy="2225040"/>
          </a:xfrm>
          <a:prstGeom prst="rect">
            <a:avLst/>
          </a:prstGeom>
        </p:spPr>
      </p:pic>
      <p:pic>
        <p:nvPicPr>
          <p:cNvPr id="115" name="table">
            <a:extLst>
              <a:ext uri="{FF2B5EF4-FFF2-40B4-BE49-F238E27FC236}">
                <a16:creationId xmlns:a16="http://schemas.microsoft.com/office/drawing/2014/main" id="{8BEB2A4D-7E04-47AD-B9B1-535AA9F67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690" y="505367"/>
            <a:ext cx="3256006" cy="1483360"/>
          </a:xfrm>
          <a:prstGeom prst="rect">
            <a:avLst/>
          </a:prstGeom>
        </p:spPr>
      </p:pic>
      <p:pic>
        <p:nvPicPr>
          <p:cNvPr id="116" name="table">
            <a:extLst>
              <a:ext uri="{FF2B5EF4-FFF2-40B4-BE49-F238E27FC236}">
                <a16:creationId xmlns:a16="http://schemas.microsoft.com/office/drawing/2014/main" id="{58E12E42-D3A3-43B7-AFDC-1B046A750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690" y="3241314"/>
            <a:ext cx="3256006" cy="3337560"/>
          </a:xfrm>
          <a:prstGeom prst="rect">
            <a:avLst/>
          </a:prstGeom>
        </p:spPr>
      </p:pic>
      <p:pic>
        <p:nvPicPr>
          <p:cNvPr id="117" name="table">
            <a:extLst>
              <a:ext uri="{FF2B5EF4-FFF2-40B4-BE49-F238E27FC236}">
                <a16:creationId xmlns:a16="http://schemas.microsoft.com/office/drawing/2014/main" id="{129330BE-7382-4772-B31D-223128074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303" y="4563786"/>
            <a:ext cx="3256006" cy="1112520"/>
          </a:xfrm>
          <a:prstGeom prst="rect">
            <a:avLst/>
          </a:prstGeom>
        </p:spPr>
      </p:pic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FE717806-D7DF-4E2D-A5F9-428DD4A5BC53}"/>
              </a:ext>
            </a:extLst>
          </p:cNvPr>
          <p:cNvCxnSpPr>
            <a:cxnSpLocks/>
          </p:cNvCxnSpPr>
          <p:nvPr/>
        </p:nvCxnSpPr>
        <p:spPr>
          <a:xfrm>
            <a:off x="3932189" y="1847776"/>
            <a:ext cx="4352501" cy="30383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7554D57-82A2-4F2F-87A0-FC3C8C1AF7A3}"/>
              </a:ext>
            </a:extLst>
          </p:cNvPr>
          <p:cNvCxnSpPr/>
          <p:nvPr/>
        </p:nvCxnSpPr>
        <p:spPr>
          <a:xfrm>
            <a:off x="3928934" y="1391647"/>
            <a:ext cx="4355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B1CC62F-6F27-43B3-9269-45A316E268CB}"/>
              </a:ext>
            </a:extLst>
          </p:cNvPr>
          <p:cNvCxnSpPr/>
          <p:nvPr/>
        </p:nvCxnSpPr>
        <p:spPr>
          <a:xfrm>
            <a:off x="3894952" y="5292243"/>
            <a:ext cx="4355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8456B5C-6498-416E-A139-78571F2AC204}"/>
              </a:ext>
            </a:extLst>
          </p:cNvPr>
          <p:cNvCxnSpPr/>
          <p:nvPr/>
        </p:nvCxnSpPr>
        <p:spPr>
          <a:xfrm>
            <a:off x="9786037" y="1988727"/>
            <a:ext cx="0" cy="1252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4">
            <a:extLst>
              <a:ext uri="{FF2B5EF4-FFF2-40B4-BE49-F238E27FC236}">
                <a16:creationId xmlns:a16="http://schemas.microsoft.com/office/drawing/2014/main" id="{B853ED97-64CC-4BB9-A31F-8F94D381F8C2}"/>
              </a:ext>
            </a:extLst>
          </p:cNvPr>
          <p:cNvSpPr txBox="1"/>
          <p:nvPr/>
        </p:nvSpPr>
        <p:spPr>
          <a:xfrm>
            <a:off x="3928934" y="10739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3" name="TextBox 15">
            <a:extLst>
              <a:ext uri="{FF2B5EF4-FFF2-40B4-BE49-F238E27FC236}">
                <a16:creationId xmlns:a16="http://schemas.microsoft.com/office/drawing/2014/main" id="{88E3F8F0-3622-4853-9038-1B91DF0C3BF2}"/>
              </a:ext>
            </a:extLst>
          </p:cNvPr>
          <p:cNvSpPr txBox="1"/>
          <p:nvPr/>
        </p:nvSpPr>
        <p:spPr>
          <a:xfrm>
            <a:off x="7990813" y="10969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24" name="TextBox 16">
            <a:extLst>
              <a:ext uri="{FF2B5EF4-FFF2-40B4-BE49-F238E27FC236}">
                <a16:creationId xmlns:a16="http://schemas.microsoft.com/office/drawing/2014/main" id="{BB8DED25-476F-4E4A-A09D-47D446786BA2}"/>
              </a:ext>
            </a:extLst>
          </p:cNvPr>
          <p:cNvSpPr txBox="1"/>
          <p:nvPr/>
        </p:nvSpPr>
        <p:spPr>
          <a:xfrm>
            <a:off x="9761850" y="19690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25" name="TextBox 17">
            <a:extLst>
              <a:ext uri="{FF2B5EF4-FFF2-40B4-BE49-F238E27FC236}">
                <a16:creationId xmlns:a16="http://schemas.microsoft.com/office/drawing/2014/main" id="{30BE2BBE-409B-4934-9F4F-171CC0A5311F}"/>
              </a:ext>
            </a:extLst>
          </p:cNvPr>
          <p:cNvSpPr txBox="1"/>
          <p:nvPr/>
        </p:nvSpPr>
        <p:spPr>
          <a:xfrm>
            <a:off x="9761850" y="2938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6" name="TextBox 18">
            <a:extLst>
              <a:ext uri="{FF2B5EF4-FFF2-40B4-BE49-F238E27FC236}">
                <a16:creationId xmlns:a16="http://schemas.microsoft.com/office/drawing/2014/main" id="{64A5AD72-4AD3-4743-B3FF-1BF8D183F8E7}"/>
              </a:ext>
            </a:extLst>
          </p:cNvPr>
          <p:cNvSpPr txBox="1"/>
          <p:nvPr/>
        </p:nvSpPr>
        <p:spPr>
          <a:xfrm>
            <a:off x="3870766" y="5292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7" name="TextBox 19">
            <a:extLst>
              <a:ext uri="{FF2B5EF4-FFF2-40B4-BE49-F238E27FC236}">
                <a16:creationId xmlns:a16="http://schemas.microsoft.com/office/drawing/2014/main" id="{A1DF57E4-3A59-48E6-8C50-B769C92FD7F9}"/>
              </a:ext>
            </a:extLst>
          </p:cNvPr>
          <p:cNvSpPr txBox="1"/>
          <p:nvPr/>
        </p:nvSpPr>
        <p:spPr>
          <a:xfrm>
            <a:off x="7994040" y="5270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8" name="TextBox 20">
            <a:extLst>
              <a:ext uri="{FF2B5EF4-FFF2-40B4-BE49-F238E27FC236}">
                <a16:creationId xmlns:a16="http://schemas.microsoft.com/office/drawing/2014/main" id="{1BA27125-F6D8-4FA1-9039-608A11EF591F}"/>
              </a:ext>
            </a:extLst>
          </p:cNvPr>
          <p:cNvSpPr txBox="1"/>
          <p:nvPr/>
        </p:nvSpPr>
        <p:spPr>
          <a:xfrm>
            <a:off x="3895355" y="1778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9" name="TextBox 21">
            <a:extLst>
              <a:ext uri="{FF2B5EF4-FFF2-40B4-BE49-F238E27FC236}">
                <a16:creationId xmlns:a16="http://schemas.microsoft.com/office/drawing/2014/main" id="{06DD7260-0D48-4E9B-A344-82FB0349D313}"/>
              </a:ext>
            </a:extLst>
          </p:cNvPr>
          <p:cNvSpPr txBox="1"/>
          <p:nvPr/>
        </p:nvSpPr>
        <p:spPr>
          <a:xfrm>
            <a:off x="8009488" y="46684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Bunsal.Hul</cp:lastModifiedBy>
  <cp:revision>4</cp:revision>
  <dcterms:created xsi:type="dcterms:W3CDTF">2021-11-24T17:28:46Z</dcterms:created>
  <dcterms:modified xsi:type="dcterms:W3CDTF">2021-11-30T08:09:36Z</dcterms:modified>
</cp:coreProperties>
</file>