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BDA131-859B-4045-98B8-C24984D3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" y="1075037"/>
            <a:ext cx="4105275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DA951-52D3-4641-8B99-665F764A5F3D}"/>
              </a:ext>
            </a:extLst>
          </p:cNvPr>
          <p:cNvSpPr txBox="1"/>
          <p:nvPr/>
        </p:nvSpPr>
        <p:spPr>
          <a:xfrm>
            <a:off x="4324305" y="444843"/>
            <a:ext cx="4254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Sign in component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EE74C-C319-4DB4-8462-F9C28D6DA816}"/>
              </a:ext>
            </a:extLst>
          </p:cNvPr>
          <p:cNvSpPr txBox="1"/>
          <p:nvPr/>
        </p:nvSpPr>
        <p:spPr>
          <a:xfrm>
            <a:off x="4679019" y="244697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&lt;sign in&gt;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CD494D-A720-49CA-B182-29E06FB2FD35}"/>
              </a:ext>
            </a:extLst>
          </p:cNvPr>
          <p:cNvSpPr/>
          <p:nvPr/>
        </p:nvSpPr>
        <p:spPr>
          <a:xfrm>
            <a:off x="4569493" y="2420891"/>
            <a:ext cx="1235676" cy="426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415BF-74CF-476F-AC71-E421BB33179C}"/>
              </a:ext>
            </a:extLst>
          </p:cNvPr>
          <p:cNvSpPr txBox="1"/>
          <p:nvPr/>
        </p:nvSpPr>
        <p:spPr>
          <a:xfrm>
            <a:off x="8837377" y="222695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A490-606B-4B66-AA71-FDBBC0E775C1}"/>
              </a:ext>
            </a:extLst>
          </p:cNvPr>
          <p:cNvSpPr/>
          <p:nvPr/>
        </p:nvSpPr>
        <p:spPr>
          <a:xfrm>
            <a:off x="8604421" y="2200873"/>
            <a:ext cx="1235676" cy="840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F5AF7-0EBD-4BF7-B52C-F2F0F31657B8}"/>
              </a:ext>
            </a:extLst>
          </p:cNvPr>
          <p:cNvSpPr txBox="1"/>
          <p:nvPr/>
        </p:nvSpPr>
        <p:spPr>
          <a:xfrm>
            <a:off x="8733001" y="2634045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users[]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08FB83-F969-4CAD-9C5F-5B980C866C15}"/>
              </a:ext>
            </a:extLst>
          </p:cNvPr>
          <p:cNvSpPr/>
          <p:nvPr/>
        </p:nvSpPr>
        <p:spPr>
          <a:xfrm>
            <a:off x="8733001" y="2634045"/>
            <a:ext cx="10027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B0849C-398D-4668-A066-A71A7C8C78D2}"/>
              </a:ext>
            </a:extLst>
          </p:cNvPr>
          <p:cNvSpPr/>
          <p:nvPr/>
        </p:nvSpPr>
        <p:spPr>
          <a:xfrm>
            <a:off x="6479528" y="2510130"/>
            <a:ext cx="1318056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BBFB9-0D35-4FF2-A9D8-B66245654C8E}"/>
              </a:ext>
            </a:extLst>
          </p:cNvPr>
          <p:cNvSpPr txBox="1"/>
          <p:nvPr/>
        </p:nvSpPr>
        <p:spPr>
          <a:xfrm>
            <a:off x="6747595" y="2236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792830-D501-4E10-900E-6BD2CB4F5F2E}"/>
              </a:ext>
            </a:extLst>
          </p:cNvPr>
          <p:cNvSpPr txBox="1"/>
          <p:nvPr/>
        </p:nvSpPr>
        <p:spPr>
          <a:xfrm>
            <a:off x="6386833" y="269479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@userSignin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89BD3-6486-435C-A27F-4AB2760A5C95}"/>
              </a:ext>
            </a:extLst>
          </p:cNvPr>
          <p:cNvSpPr txBox="1"/>
          <p:nvPr/>
        </p:nvSpPr>
        <p:spPr>
          <a:xfrm>
            <a:off x="4569493" y="3867531"/>
            <a:ext cx="6140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if the username is matched with the existing user.</a:t>
            </a:r>
          </a:p>
          <a:p>
            <a:pPr marL="342900" indent="-342900">
              <a:buAutoNum type="arabicPeriod"/>
            </a:pPr>
            <a:r>
              <a:rPr lang="en-US" dirty="0"/>
              <a:t>Check if the password is matched.</a:t>
            </a:r>
          </a:p>
          <a:p>
            <a:pPr marL="342900" indent="-342900">
              <a:buAutoNum type="arabicPeriod"/>
            </a:pPr>
            <a:r>
              <a:rPr lang="en-US" dirty="0"/>
              <a:t>Unable to sign in if the username and password is incorrect.</a:t>
            </a:r>
          </a:p>
          <a:p>
            <a:r>
              <a:rPr lang="en-US" dirty="0"/>
              <a:t>(display error).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B821858-8170-439A-BA79-F58988B9C421}"/>
              </a:ext>
            </a:extLst>
          </p:cNvPr>
          <p:cNvSpPr/>
          <p:nvPr/>
        </p:nvSpPr>
        <p:spPr>
          <a:xfrm>
            <a:off x="4411362" y="3731740"/>
            <a:ext cx="6363730" cy="14333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E2810-4DB9-4985-88D2-263C5B04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3" y="1378937"/>
            <a:ext cx="3771900" cy="437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F3AED-879C-41DA-AAA8-09658FC928A0}"/>
              </a:ext>
            </a:extLst>
          </p:cNvPr>
          <p:cNvSpPr txBox="1"/>
          <p:nvPr/>
        </p:nvSpPr>
        <p:spPr>
          <a:xfrm>
            <a:off x="4237853" y="426993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Sign up component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F189D-2098-4AAB-BA09-2528858ACB8D}"/>
              </a:ext>
            </a:extLst>
          </p:cNvPr>
          <p:cNvSpPr txBox="1"/>
          <p:nvPr/>
        </p:nvSpPr>
        <p:spPr>
          <a:xfrm>
            <a:off x="4679019" y="24469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&lt;sign up&gt;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9A23D-45DB-4C1E-99A0-6ED37E2894E0}"/>
              </a:ext>
            </a:extLst>
          </p:cNvPr>
          <p:cNvSpPr/>
          <p:nvPr/>
        </p:nvSpPr>
        <p:spPr>
          <a:xfrm>
            <a:off x="4569493" y="2420891"/>
            <a:ext cx="1235676" cy="426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6CC71-A7BC-40EE-B931-870DF253E1FE}"/>
              </a:ext>
            </a:extLst>
          </p:cNvPr>
          <p:cNvSpPr txBox="1"/>
          <p:nvPr/>
        </p:nvSpPr>
        <p:spPr>
          <a:xfrm>
            <a:off x="8837377" y="222695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FD27A-53CA-4D9C-8B3B-797607C5E7C8}"/>
              </a:ext>
            </a:extLst>
          </p:cNvPr>
          <p:cNvSpPr/>
          <p:nvPr/>
        </p:nvSpPr>
        <p:spPr>
          <a:xfrm>
            <a:off x="8604421" y="2200873"/>
            <a:ext cx="1235676" cy="840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1AF43-277C-4F6C-BE58-1F2E5985C35B}"/>
              </a:ext>
            </a:extLst>
          </p:cNvPr>
          <p:cNvSpPr txBox="1"/>
          <p:nvPr/>
        </p:nvSpPr>
        <p:spPr>
          <a:xfrm>
            <a:off x="8733001" y="2634045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users[]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4B5466-EEE5-4D11-A311-F48757FB1820}"/>
              </a:ext>
            </a:extLst>
          </p:cNvPr>
          <p:cNvSpPr/>
          <p:nvPr/>
        </p:nvSpPr>
        <p:spPr>
          <a:xfrm>
            <a:off x="8733001" y="2634045"/>
            <a:ext cx="10027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C6AC31-D93E-4493-8373-CA125EA81413}"/>
              </a:ext>
            </a:extLst>
          </p:cNvPr>
          <p:cNvSpPr/>
          <p:nvPr/>
        </p:nvSpPr>
        <p:spPr>
          <a:xfrm>
            <a:off x="6479528" y="2510130"/>
            <a:ext cx="1318056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C551F-406D-41E7-BD88-0BE247CB4827}"/>
              </a:ext>
            </a:extLst>
          </p:cNvPr>
          <p:cNvSpPr txBox="1"/>
          <p:nvPr/>
        </p:nvSpPr>
        <p:spPr>
          <a:xfrm>
            <a:off x="6747595" y="2236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ECEAA-8007-406B-99B1-0AC209E7DAC3}"/>
              </a:ext>
            </a:extLst>
          </p:cNvPr>
          <p:cNvSpPr txBox="1"/>
          <p:nvPr/>
        </p:nvSpPr>
        <p:spPr>
          <a:xfrm>
            <a:off x="6386833" y="269479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@userSignup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36823-0393-45E7-B997-A7AF803F2B60}"/>
              </a:ext>
            </a:extLst>
          </p:cNvPr>
          <p:cNvSpPr txBox="1"/>
          <p:nvPr/>
        </p:nvSpPr>
        <p:spPr>
          <a:xfrm>
            <a:off x="4520066" y="3584573"/>
            <a:ext cx="7003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Validation of the form.</a:t>
            </a:r>
          </a:p>
          <a:p>
            <a:pPr marL="342900" indent="-342900">
              <a:buAutoNum type="arabicPeriod"/>
            </a:pPr>
            <a:r>
              <a:rPr lang="en-US" dirty="0"/>
              <a:t>Check if the email is not existed in the database. (unique email)</a:t>
            </a:r>
          </a:p>
          <a:p>
            <a:pPr marL="342900" indent="-342900">
              <a:buAutoNum type="arabicPeriod"/>
            </a:pPr>
            <a:r>
              <a:rPr lang="en-US" dirty="0"/>
              <a:t>Check the if the password and the password confirmation are </a:t>
            </a:r>
          </a:p>
          <a:p>
            <a:r>
              <a:rPr lang="en-US" dirty="0"/>
              <a:t>absolutely the same, if not display error or something.</a:t>
            </a:r>
          </a:p>
          <a:p>
            <a:r>
              <a:rPr lang="en-US" dirty="0"/>
              <a:t>4. If everything is input correctly, then add the new user into the user list.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FFC47B-EB1D-42B9-A7E5-B2079FE01E96}"/>
              </a:ext>
            </a:extLst>
          </p:cNvPr>
          <p:cNvSpPr/>
          <p:nvPr/>
        </p:nvSpPr>
        <p:spPr>
          <a:xfrm>
            <a:off x="4361935" y="3448782"/>
            <a:ext cx="7253416" cy="1815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CE8B1-EE49-4E50-A842-4711E81E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7" y="1014932"/>
            <a:ext cx="10647406" cy="6515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1205DE-2141-472B-B42F-04265A81DC8F}"/>
              </a:ext>
            </a:extLst>
          </p:cNvPr>
          <p:cNvSpPr/>
          <p:nvPr/>
        </p:nvSpPr>
        <p:spPr>
          <a:xfrm>
            <a:off x="2125362" y="2530429"/>
            <a:ext cx="2347784" cy="2051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07C67-8117-4D33-99A9-31C2FAC67BC1}"/>
              </a:ext>
            </a:extLst>
          </p:cNvPr>
          <p:cNvSpPr txBox="1"/>
          <p:nvPr/>
        </p:nvSpPr>
        <p:spPr>
          <a:xfrm>
            <a:off x="3018568" y="337137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DC637E-6E74-4D3F-87CB-42252D6DA0E2}"/>
              </a:ext>
            </a:extLst>
          </p:cNvPr>
          <p:cNvSpPr/>
          <p:nvPr/>
        </p:nvSpPr>
        <p:spPr>
          <a:xfrm>
            <a:off x="6944498" y="2530429"/>
            <a:ext cx="2347784" cy="2051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40620-D596-4D9A-A435-0612E7D96316}"/>
              </a:ext>
            </a:extLst>
          </p:cNvPr>
          <p:cNvSpPr txBox="1"/>
          <p:nvPr/>
        </p:nvSpPr>
        <p:spPr>
          <a:xfrm>
            <a:off x="7763564" y="337137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17C24D-3254-4754-8F04-DD9027E116EF}"/>
              </a:ext>
            </a:extLst>
          </p:cNvPr>
          <p:cNvSpPr/>
          <p:nvPr/>
        </p:nvSpPr>
        <p:spPr>
          <a:xfrm>
            <a:off x="4826372" y="2715095"/>
            <a:ext cx="1804086" cy="48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4B89C4AB-D3E5-4DD5-ADC1-7F8031FE1922}"/>
              </a:ext>
            </a:extLst>
          </p:cNvPr>
          <p:cNvSpPr/>
          <p:nvPr/>
        </p:nvSpPr>
        <p:spPr>
          <a:xfrm>
            <a:off x="4823255" y="3740706"/>
            <a:ext cx="1853513" cy="494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F8E59-421A-41EA-9794-CFCE80D66E8E}"/>
              </a:ext>
            </a:extLst>
          </p:cNvPr>
          <p:cNvSpPr txBox="1"/>
          <p:nvPr/>
        </p:nvSpPr>
        <p:spPr>
          <a:xfrm>
            <a:off x="5327023" y="2530429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CDB71-B94C-4D83-B100-21FEFE043B72}"/>
              </a:ext>
            </a:extLst>
          </p:cNvPr>
          <p:cNvSpPr txBox="1"/>
          <p:nvPr/>
        </p:nvSpPr>
        <p:spPr>
          <a:xfrm>
            <a:off x="5359295" y="3556040"/>
            <a:ext cx="78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EMITS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D96D-3CAB-418B-ABB5-36AF457C7A34}"/>
              </a:ext>
            </a:extLst>
          </p:cNvPr>
          <p:cNvSpPr txBox="1"/>
          <p:nvPr/>
        </p:nvSpPr>
        <p:spPr>
          <a:xfrm>
            <a:off x="5410503" y="306177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4C125-B88A-46B2-8B92-A661BDC6FACF}"/>
              </a:ext>
            </a:extLst>
          </p:cNvPr>
          <p:cNvSpPr txBox="1"/>
          <p:nvPr/>
        </p:nvSpPr>
        <p:spPr>
          <a:xfrm>
            <a:off x="5395209" y="421231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6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Bunsal.Hul</cp:lastModifiedBy>
  <cp:revision>4</cp:revision>
  <dcterms:created xsi:type="dcterms:W3CDTF">2021-11-24T17:28:46Z</dcterms:created>
  <dcterms:modified xsi:type="dcterms:W3CDTF">2021-11-29T16:41:10Z</dcterms:modified>
</cp:coreProperties>
</file>