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0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8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79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31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8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98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0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4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0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E630F-C39C-4DB9-8258-0B48CA067079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6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51539" y="3644111"/>
            <a:ext cx="57584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ER DIAGRAMM TEMPLATE</a:t>
            </a:r>
          </a:p>
        </p:txBody>
      </p:sp>
      <p:pic>
        <p:nvPicPr>
          <p:cNvPr id="6" name="Picture 2" descr="https://s-media-cache-ak0.pinimg.com/736x/e2/53/23/e25323eb116ab44d2320ec1566b18b4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00" y="1351889"/>
            <a:ext cx="1278126" cy="213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planetminion.com/wp-content/uploads/2015/04/stuart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02939" y="1351889"/>
            <a:ext cx="1772306" cy="216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59229" y="5184002"/>
            <a:ext cx="843710" cy="702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5519" y="5184002"/>
            <a:ext cx="843710" cy="7024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13793" y="5184002"/>
            <a:ext cx="843710" cy="70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88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1363B53-CBC8-456B-9C36-8567C20471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423919"/>
              </p:ext>
            </p:extLst>
          </p:nvPr>
        </p:nvGraphicFramePr>
        <p:xfrm>
          <a:off x="4664675" y="1053299"/>
          <a:ext cx="325600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051">
                  <a:extLst>
                    <a:ext uri="{9D8B030D-6E8A-4147-A177-3AD203B41FA5}">
                      <a16:colId xmlns:a16="http://schemas.microsoft.com/office/drawing/2014/main" val="613118659"/>
                    </a:ext>
                  </a:extLst>
                </a:gridCol>
                <a:gridCol w="1363306">
                  <a:extLst>
                    <a:ext uri="{9D8B030D-6E8A-4147-A177-3AD203B41FA5}">
                      <a16:colId xmlns:a16="http://schemas.microsoft.com/office/drawing/2014/main" val="2589388507"/>
                    </a:ext>
                  </a:extLst>
                </a:gridCol>
                <a:gridCol w="1365649">
                  <a:extLst>
                    <a:ext uri="{9D8B030D-6E8A-4147-A177-3AD203B41FA5}">
                      <a16:colId xmlns:a16="http://schemas.microsoft.com/office/drawing/2014/main" val="970234710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079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069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firstname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649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lastname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783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varchar(100)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674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varchar(50)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714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9588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27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Bunsal.Hul</cp:lastModifiedBy>
  <cp:revision>4</cp:revision>
  <dcterms:created xsi:type="dcterms:W3CDTF">2021-11-24T17:28:46Z</dcterms:created>
  <dcterms:modified xsi:type="dcterms:W3CDTF">2021-11-26T02:13:15Z</dcterms:modified>
</cp:coreProperties>
</file>