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ER DIAGRAMM </a:t>
            </a:r>
            <a:r>
              <a:rPr lang="en-US" dirty="0"/>
              <a:t>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5970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17343" y="3149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3301896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83269" y="31495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5967822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09194" y="314959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exam_score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9251935" y="224803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493307" y="314958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exam_type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5980354" y="4186801"/>
            <a:ext cx="1803043" cy="200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06612" y="4223154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topic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630766" y="4186801"/>
            <a:ext cx="1803043" cy="200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4289834"/>
            <a:ext cx="71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batch</a:t>
            </a:r>
            <a:endParaRPr lang="en-US" b="1" dirty="0"/>
          </a:p>
        </p:txBody>
      </p:sp>
      <p:cxnSp>
        <p:nvCxnSpPr>
          <p:cNvPr id="63" name="Straight Connector 62"/>
          <p:cNvCxnSpPr>
            <a:stCxn id="55" idx="3"/>
            <a:endCxn id="57" idx="1"/>
          </p:cNvCxnSpPr>
          <p:nvPr/>
        </p:nvCxnSpPr>
        <p:spPr>
          <a:xfrm flipV="1">
            <a:off x="7770865" y="1439125"/>
            <a:ext cx="14810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3"/>
            <a:endCxn id="55" idx="1"/>
          </p:cNvCxnSpPr>
          <p:nvPr/>
        </p:nvCxnSpPr>
        <p:spPr>
          <a:xfrm>
            <a:off x="5104939" y="1439126"/>
            <a:ext cx="86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21277" y="1229355"/>
            <a:ext cx="86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1" idx="0"/>
          </p:cNvCxnSpPr>
          <p:nvPr/>
        </p:nvCxnSpPr>
        <p:spPr>
          <a:xfrm>
            <a:off x="1532288" y="2656354"/>
            <a:ext cx="0" cy="153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84740" y="2674531"/>
            <a:ext cx="42822" cy="149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6870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40532" y="684290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967822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32844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0081" y="4659166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55268" y="4592486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67083" y="1093040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first_name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554818" y="1350878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last_name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43812" y="1053320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512669" y="10516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543336" y="7552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87064" y="787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598367" y="787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78566" y="8001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23618" y="11117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333794" y="50320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86433" y="467396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567083" y="1608716"/>
            <a:ext cx="4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98712" y="47694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06003" y="509014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456749" y="895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48059" y="933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49269" y="878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40579" y="91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899781" y="888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97559" y="9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7562" y="3844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09826" y="269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50748" y="26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67685" y="382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7750" y="83092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7580" y="4800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73405" y="8112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24503" y="82161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188123" y="7834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01050" y="469353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PK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36060" y="1617174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batch_id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19753" y="162347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74846" y="211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class_id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358539" y="211967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57853" y="1483685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student_id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77770" y="148936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53182" y="1790609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topic_id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61902" y="181401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57853" y="21379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exam_type_id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53321" y="21678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FK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Admin</cp:lastModifiedBy>
  <cp:revision>5</cp:revision>
  <dcterms:created xsi:type="dcterms:W3CDTF">2021-11-24T17:28:46Z</dcterms:created>
  <dcterms:modified xsi:type="dcterms:W3CDTF">2021-11-27T16:16:30Z</dcterms:modified>
</cp:coreProperties>
</file>