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4AE4-20C9-461F-9707-1C744E7149E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4CC3-6B4C-4503-AAC1-AF6E12D3F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45673" y="3644111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Menu Mock Up</a:t>
            </a:r>
            <a:endParaRPr lang="en-US" dirty="0"/>
          </a:p>
        </p:txBody>
      </p:sp>
      <p:pic>
        <p:nvPicPr>
          <p:cNvPr id="11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02" y="583151"/>
            <a:ext cx="8323476" cy="55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2021-11-27T15:40:34Z</dcterms:created>
  <dcterms:modified xsi:type="dcterms:W3CDTF">2021-11-27T15:42:47Z</dcterms:modified>
</cp:coreProperties>
</file>