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344" y="6499738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360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30720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49216" y="2980907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56156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5762" y="2513749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541681" y="124230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80415" y="5631091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2023" y="3073484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26893" y="5763814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431980" y="6531739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642741-8181-4FF4-8F11-092678CA01D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348483" y="3551976"/>
            <a:ext cx="0" cy="75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5A4E7A34-4868-4912-B03A-1E1828CAEC27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05DFEE-1F7A-4FCB-8A66-5ED01A1D0A69}"/>
              </a:ext>
            </a:extLst>
          </p:cNvPr>
          <p:cNvSpPr txBox="1"/>
          <p:nvPr/>
        </p:nvSpPr>
        <p:spPr>
          <a:xfrm>
            <a:off x="3313473" y="899458"/>
            <a:ext cx="77457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mnue</a:t>
            </a:r>
            <a:r>
              <a:rPr lang="en-US" sz="1372" b="1" i="1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C6B7C5F2-F491-42FE-8F78-2880D2CAF4B2}"/>
              </a:ext>
            </a:extLst>
          </p:cNvPr>
          <p:cNvSpPr/>
          <p:nvPr/>
        </p:nvSpPr>
        <p:spPr>
          <a:xfrm>
            <a:off x="638356" y="672460"/>
            <a:ext cx="1351810" cy="80671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F2270-D9A2-418C-A39F-D7370575088F}"/>
              </a:ext>
            </a:extLst>
          </p:cNvPr>
          <p:cNvSpPr txBox="1"/>
          <p:nvPr/>
        </p:nvSpPr>
        <p:spPr>
          <a:xfrm>
            <a:off x="987088" y="924078"/>
            <a:ext cx="65434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1E6FC88-30B2-4366-91ED-FB7C9B92836A}"/>
              </a:ext>
            </a:extLst>
          </p:cNvPr>
          <p:cNvSpPr/>
          <p:nvPr/>
        </p:nvSpPr>
        <p:spPr>
          <a:xfrm>
            <a:off x="1993500" y="932380"/>
            <a:ext cx="1465728" cy="303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012366E4-2F2D-4C60-A85D-0E34B71AA12B}"/>
              </a:ext>
            </a:extLst>
          </p:cNvPr>
          <p:cNvSpPr/>
          <p:nvPr/>
        </p:nvSpPr>
        <p:spPr>
          <a:xfrm>
            <a:off x="3283414" y="0"/>
            <a:ext cx="1351810" cy="66868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680D64-09AA-4B4B-9AEF-CA2114ABDD28}"/>
              </a:ext>
            </a:extLst>
          </p:cNvPr>
          <p:cNvSpPr txBox="1"/>
          <p:nvPr/>
        </p:nvSpPr>
        <p:spPr>
          <a:xfrm>
            <a:off x="3397530" y="113588"/>
            <a:ext cx="112357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&lt;Start page&gt;</a:t>
            </a:r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9E6DEEC1-D093-49FD-919D-1761A0FA95FC}"/>
              </a:ext>
            </a:extLst>
          </p:cNvPr>
          <p:cNvSpPr/>
          <p:nvPr/>
        </p:nvSpPr>
        <p:spPr>
          <a:xfrm>
            <a:off x="3496115" y="809116"/>
            <a:ext cx="938268" cy="66868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C40146-593F-402C-A54D-38BB0C5F5B77}"/>
              </a:ext>
            </a:extLst>
          </p:cNvPr>
          <p:cNvSpPr txBox="1"/>
          <p:nvPr/>
        </p:nvSpPr>
        <p:spPr>
          <a:xfrm>
            <a:off x="3610231" y="922704"/>
            <a:ext cx="80823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Signin</a:t>
            </a:r>
            <a:r>
              <a:rPr lang="en-US" sz="1372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0" name="Rounded Rectangle 19">
            <a:extLst>
              <a:ext uri="{FF2B5EF4-FFF2-40B4-BE49-F238E27FC236}">
                <a16:creationId xmlns:a16="http://schemas.microsoft.com/office/drawing/2014/main" id="{320B1BAD-52FD-4AD4-9133-A0E040DA0A47}"/>
              </a:ext>
            </a:extLst>
          </p:cNvPr>
          <p:cNvSpPr/>
          <p:nvPr/>
        </p:nvSpPr>
        <p:spPr>
          <a:xfrm>
            <a:off x="3496115" y="1618232"/>
            <a:ext cx="938268" cy="66868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7B84A3-E698-4DB7-B844-FB35C23350AC}"/>
              </a:ext>
            </a:extLst>
          </p:cNvPr>
          <p:cNvSpPr txBox="1"/>
          <p:nvPr/>
        </p:nvSpPr>
        <p:spPr>
          <a:xfrm>
            <a:off x="3610231" y="1731820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AD307D-1853-471D-A6FE-EE027E548082}"/>
              </a:ext>
            </a:extLst>
          </p:cNvPr>
          <p:cNvSpPr txBox="1"/>
          <p:nvPr/>
        </p:nvSpPr>
        <p:spPr>
          <a:xfrm>
            <a:off x="5250894" y="991719"/>
            <a:ext cx="62709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&lt;slot&gt;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5D87B0-EE16-4904-BD09-B6BE1990B36A}"/>
              </a:ext>
            </a:extLst>
          </p:cNvPr>
          <p:cNvSpPr txBox="1"/>
          <p:nvPr/>
        </p:nvSpPr>
        <p:spPr>
          <a:xfrm>
            <a:off x="5940332" y="991718"/>
            <a:ext cx="103675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base_btn</a:t>
            </a:r>
            <a:r>
              <a:rPr lang="en-US" sz="1372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5ACB810-E464-413E-A863-97FAC11B1A19}"/>
              </a:ext>
            </a:extLst>
          </p:cNvPr>
          <p:cNvSpPr/>
          <p:nvPr/>
        </p:nvSpPr>
        <p:spPr>
          <a:xfrm>
            <a:off x="4635224" y="295836"/>
            <a:ext cx="501553" cy="1739465"/>
          </a:xfrm>
          <a:prstGeom prst="rightBrace">
            <a:avLst>
              <a:gd name="adj1" fmla="val 37825"/>
              <a:gd name="adj2" fmla="val 48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B556CDB-23A2-4E13-91EC-898336C385AB}"/>
              </a:ext>
            </a:extLst>
          </p:cNvPr>
          <p:cNvSpPr/>
          <p:nvPr/>
        </p:nvSpPr>
        <p:spPr>
          <a:xfrm rot="5400000">
            <a:off x="627597" y="2029702"/>
            <a:ext cx="1373326" cy="306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19">
            <a:extLst>
              <a:ext uri="{FF2B5EF4-FFF2-40B4-BE49-F238E27FC236}">
                <a16:creationId xmlns:a16="http://schemas.microsoft.com/office/drawing/2014/main" id="{55CAF342-4D87-4F79-88F7-0F01E17688AE}"/>
              </a:ext>
            </a:extLst>
          </p:cNvPr>
          <p:cNvSpPr/>
          <p:nvPr/>
        </p:nvSpPr>
        <p:spPr>
          <a:xfrm>
            <a:off x="583891" y="3164798"/>
            <a:ext cx="1351810" cy="80671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5B3AC2-ADE4-4DAF-90CC-3815443E31CC}"/>
              </a:ext>
            </a:extLst>
          </p:cNvPr>
          <p:cNvSpPr txBox="1"/>
          <p:nvPr/>
        </p:nvSpPr>
        <p:spPr>
          <a:xfrm>
            <a:off x="802779" y="3292433"/>
            <a:ext cx="91403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&lt;Sidebar&gt;</a:t>
            </a:r>
          </a:p>
        </p:txBody>
      </p:sp>
    </p:spTree>
    <p:extLst>
      <p:ext uri="{BB962C8B-B14F-4D97-AF65-F5344CB8AC3E}">
        <p14:creationId xmlns:p14="http://schemas.microsoft.com/office/powerpoint/2010/main" val="34417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CHUM YOEURN</cp:lastModifiedBy>
  <cp:revision>6</cp:revision>
  <dcterms:created xsi:type="dcterms:W3CDTF">2021-11-24T17:28:46Z</dcterms:created>
  <dcterms:modified xsi:type="dcterms:W3CDTF">2021-12-13T03:03:14Z</dcterms:modified>
</cp:coreProperties>
</file>