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344" y="6499738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360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30720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49216" y="2980907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56156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5762" y="2513749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541681" y="124230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80415" y="5631091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2023" y="3073484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26893" y="5763814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431980" y="6531739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642741-8181-4FF4-8F11-092678CA01D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348483" y="3551976"/>
            <a:ext cx="0" cy="75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5A4E7A34-4868-4912-B03A-1E1828CAEC27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05DFEE-1F7A-4FCB-8A66-5ED01A1D0A69}"/>
              </a:ext>
            </a:extLst>
          </p:cNvPr>
          <p:cNvSpPr txBox="1"/>
          <p:nvPr/>
        </p:nvSpPr>
        <p:spPr>
          <a:xfrm>
            <a:off x="3313473" y="899458"/>
            <a:ext cx="77457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mnue</a:t>
            </a:r>
            <a:r>
              <a:rPr lang="en-US" sz="1372" b="1" i="1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7EAED-C5BE-4BC0-AA3D-4FF046567DF9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9737FF-9D1B-4D60-BB89-3DC70E0910FA}"/>
              </a:ext>
            </a:extLst>
          </p:cNvPr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DE5B7-5EB7-4B86-A027-A417316369EC}"/>
              </a:ext>
            </a:extLst>
          </p:cNvPr>
          <p:cNvSpPr txBox="1"/>
          <p:nvPr/>
        </p:nvSpPr>
        <p:spPr>
          <a:xfrm>
            <a:off x="885053" y="892284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0C527-2989-4546-BD46-125894F392FF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18B68489-EAEC-49A6-B053-A5CC1B760B9D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4E94-14F1-457C-81D6-52E0D4156C54}"/>
              </a:ext>
            </a:extLst>
          </p:cNvPr>
          <p:cNvSpPr txBox="1"/>
          <p:nvPr/>
        </p:nvSpPr>
        <p:spPr>
          <a:xfrm>
            <a:off x="885053" y="2968734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72" dirty="0"/>
              <a:t>Categories[]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5832B-577F-4678-BA8C-F09988E3D25A}"/>
              </a:ext>
            </a:extLst>
          </p:cNvPr>
          <p:cNvSpPr txBox="1"/>
          <p:nvPr/>
        </p:nvSpPr>
        <p:spPr>
          <a:xfrm>
            <a:off x="2872082" y="1852041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6787F-B603-462E-AEA6-456DC085BB99}"/>
              </a:ext>
            </a:extLst>
          </p:cNvPr>
          <p:cNvSpPr txBox="1"/>
          <p:nvPr/>
        </p:nvSpPr>
        <p:spPr>
          <a:xfrm>
            <a:off x="622129" y="4845050"/>
            <a:ext cx="154439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&lt;Categories-form&gt;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A3BC6EF5-D5E2-4378-95DF-85E96EE85C70}"/>
              </a:ext>
            </a:extLst>
          </p:cNvPr>
          <p:cNvSpPr/>
          <p:nvPr/>
        </p:nvSpPr>
        <p:spPr>
          <a:xfrm>
            <a:off x="523323" y="476609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498BB-7D1B-4376-BFA8-DCCAAE627122}"/>
              </a:ext>
            </a:extLst>
          </p:cNvPr>
          <p:cNvSpPr txBox="1"/>
          <p:nvPr/>
        </p:nvSpPr>
        <p:spPr>
          <a:xfrm>
            <a:off x="978731" y="5097197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6A776-04A4-4D1D-A6F6-8923CAA5E193}"/>
              </a:ext>
            </a:extLst>
          </p:cNvPr>
          <p:cNvSpPr txBox="1"/>
          <p:nvPr/>
        </p:nvSpPr>
        <p:spPr>
          <a:xfrm>
            <a:off x="1607501" y="3998563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C606B88-B936-4D7F-B610-49A8B1B529AD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9101B-F81F-4741-A131-57DB487FFAAD}"/>
              </a:ext>
            </a:extLst>
          </p:cNvPr>
          <p:cNvSpPr txBox="1"/>
          <p:nvPr/>
        </p:nvSpPr>
        <p:spPr>
          <a:xfrm>
            <a:off x="3450029" y="2772017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20" name="Right Arrow 21">
            <a:extLst>
              <a:ext uri="{FF2B5EF4-FFF2-40B4-BE49-F238E27FC236}">
                <a16:creationId xmlns:a16="http://schemas.microsoft.com/office/drawing/2014/main" id="{28769F3B-79F4-4303-87EA-F368CDB97D3B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0976E5-1F07-479C-BADE-29EDDC1A8D8A}"/>
              </a:ext>
            </a:extLst>
          </p:cNvPr>
          <p:cNvSpPr txBox="1"/>
          <p:nvPr/>
        </p:nvSpPr>
        <p:spPr>
          <a:xfrm>
            <a:off x="2156606" y="3120474"/>
            <a:ext cx="9190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E2E56-0F3A-4A61-9754-4FEC8B08962F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4C74AD-49B9-4217-9236-88C7BF19611F}"/>
              </a:ext>
            </a:extLst>
          </p:cNvPr>
          <p:cNvSpPr txBox="1"/>
          <p:nvPr/>
        </p:nvSpPr>
        <p:spPr>
          <a:xfrm>
            <a:off x="3215762" y="2513749"/>
            <a:ext cx="15328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&lt;Categories-Card&gt;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CB6634-AE5B-46C6-91F1-F2F8F7DA1E06}"/>
              </a:ext>
            </a:extLst>
          </p:cNvPr>
          <p:cNvSpPr txBox="1"/>
          <p:nvPr/>
        </p:nvSpPr>
        <p:spPr>
          <a:xfrm>
            <a:off x="2847686" y="4996790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58151-C5EE-4DF9-A713-9C2A7F913C2F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D3C79191-44F6-4992-9F96-D5090B196025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92358-C4BF-4305-9343-6254596E8B13}"/>
              </a:ext>
            </a:extLst>
          </p:cNvPr>
          <p:cNvSpPr txBox="1"/>
          <p:nvPr/>
        </p:nvSpPr>
        <p:spPr>
          <a:xfrm>
            <a:off x="6596120" y="894076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7B544-4504-4BE1-BBDB-204A9EB5A64F}"/>
              </a:ext>
            </a:extLst>
          </p:cNvPr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FB50C-3889-4DA0-BB9C-407F4CA8BBC9}"/>
              </a:ext>
            </a:extLst>
          </p:cNvPr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33" name="Right Arrow 40">
            <a:extLst>
              <a:ext uri="{FF2B5EF4-FFF2-40B4-BE49-F238E27FC236}">
                <a16:creationId xmlns:a16="http://schemas.microsoft.com/office/drawing/2014/main" id="{50D9B912-C9F8-4D48-8221-FEBCCB67EEF5}"/>
              </a:ext>
            </a:extLst>
          </p:cNvPr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DCFA0-C5F9-4ABC-88A4-A0A5B75E1CAF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B7D1B-28B7-4298-8C74-31E911394144}"/>
              </a:ext>
            </a:extLst>
          </p:cNvPr>
          <p:cNvSpPr txBox="1"/>
          <p:nvPr/>
        </p:nvSpPr>
        <p:spPr>
          <a:xfrm>
            <a:off x="7991050" y="1073307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6" name="Right Arrow 43">
            <a:extLst>
              <a:ext uri="{FF2B5EF4-FFF2-40B4-BE49-F238E27FC236}">
                <a16:creationId xmlns:a16="http://schemas.microsoft.com/office/drawing/2014/main" id="{7B80CB47-E287-4F87-8B54-7C7D388DE8D1}"/>
              </a:ext>
            </a:extLst>
          </p:cNvPr>
          <p:cNvSpPr/>
          <p:nvPr/>
        </p:nvSpPr>
        <p:spPr>
          <a:xfrm>
            <a:off x="10241292" y="2190334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F6534-1BA1-4D94-B8AC-D050A22C45E1}"/>
              </a:ext>
            </a:extLst>
          </p:cNvPr>
          <p:cNvSpPr txBox="1"/>
          <p:nvPr/>
        </p:nvSpPr>
        <p:spPr>
          <a:xfrm>
            <a:off x="10241292" y="1952070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D8BE7-746D-4E4C-A741-80FA83C58D39}"/>
              </a:ext>
            </a:extLst>
          </p:cNvPr>
          <p:cNvSpPr txBox="1"/>
          <p:nvPr/>
        </p:nvSpPr>
        <p:spPr>
          <a:xfrm>
            <a:off x="10272206" y="2513748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B2F14A-2F59-4FDB-BAF0-0F32F58B6560}"/>
              </a:ext>
            </a:extLst>
          </p:cNvPr>
          <p:cNvSpPr txBox="1"/>
          <p:nvPr/>
        </p:nvSpPr>
        <p:spPr>
          <a:xfrm>
            <a:off x="8505101" y="3957631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AC17EC65-198A-48D5-8871-FBFD5E460AE1}"/>
              </a:ext>
            </a:extLst>
          </p:cNvPr>
          <p:cNvSpPr/>
          <p:nvPr/>
        </p:nvSpPr>
        <p:spPr>
          <a:xfrm>
            <a:off x="8085679" y="3817205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D758C1-C673-4085-B48A-BB655BBE6B3C}"/>
              </a:ext>
            </a:extLst>
          </p:cNvPr>
          <p:cNvSpPr txBox="1"/>
          <p:nvPr/>
        </p:nvSpPr>
        <p:spPr>
          <a:xfrm>
            <a:off x="7884709" y="4693309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75BD4-CA5F-46FE-A7F6-25FFFAF0723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1348483" y="3551976"/>
            <a:ext cx="0" cy="12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C79F69D2-A808-4475-ABAA-285E38E4ECA0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6208DD-43CF-4488-92CB-39D3E3226BC5}"/>
              </a:ext>
            </a:extLst>
          </p:cNvPr>
          <p:cNvSpPr txBox="1"/>
          <p:nvPr/>
        </p:nvSpPr>
        <p:spPr>
          <a:xfrm>
            <a:off x="3261315" y="564156"/>
            <a:ext cx="11385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&lt;Categories&gt;</a:t>
            </a:r>
          </a:p>
        </p:txBody>
      </p:sp>
      <p:sp>
        <p:nvSpPr>
          <p:cNvPr id="46" name="Rounded Rectangle 12">
            <a:extLst>
              <a:ext uri="{FF2B5EF4-FFF2-40B4-BE49-F238E27FC236}">
                <a16:creationId xmlns:a16="http://schemas.microsoft.com/office/drawing/2014/main" id="{EF5ADDEC-B0DD-4AE4-AC3C-AA82C124CD70}"/>
              </a:ext>
            </a:extLst>
          </p:cNvPr>
          <p:cNvSpPr/>
          <p:nvPr/>
        </p:nvSpPr>
        <p:spPr>
          <a:xfrm>
            <a:off x="3907257" y="466569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8B670D-63E3-4C18-86B0-6CF2A6E9E82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73642" y="5349336"/>
            <a:ext cx="1708490" cy="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D79D254-23B0-4230-A1C8-4E90FC84A3AE}"/>
              </a:ext>
            </a:extLst>
          </p:cNvPr>
          <p:cNvSpPr txBox="1"/>
          <p:nvPr/>
        </p:nvSpPr>
        <p:spPr>
          <a:xfrm>
            <a:off x="3935093" y="4661860"/>
            <a:ext cx="153631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&lt;Categories-view&gt;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D39C8-AE8E-44E9-AE32-684EEAE4804D}"/>
              </a:ext>
            </a:extLst>
          </p:cNvPr>
          <p:cNvSpPr txBox="1"/>
          <p:nvPr/>
        </p:nvSpPr>
        <p:spPr>
          <a:xfrm>
            <a:off x="4211248" y="4945440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71BCF-B717-41B1-9C50-AF7CBD71A794}"/>
              </a:ext>
            </a:extLst>
          </p:cNvPr>
          <p:cNvSpPr txBox="1"/>
          <p:nvPr/>
        </p:nvSpPr>
        <p:spPr>
          <a:xfrm>
            <a:off x="2599398" y="5380855"/>
            <a:ext cx="9190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31014-5959-4528-B6EF-98459A4F4F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12">
            <a:extLst>
              <a:ext uri="{FF2B5EF4-FFF2-40B4-BE49-F238E27FC236}">
                <a16:creationId xmlns:a16="http://schemas.microsoft.com/office/drawing/2014/main" id="{89BF623B-D3F7-4ACA-979C-FF40E15E1A0F}"/>
              </a:ext>
            </a:extLst>
          </p:cNvPr>
          <p:cNvSpPr/>
          <p:nvPr/>
        </p:nvSpPr>
        <p:spPr>
          <a:xfrm>
            <a:off x="9835956" y="187431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</p:spTree>
    <p:extLst>
      <p:ext uri="{BB962C8B-B14F-4D97-AF65-F5344CB8AC3E}">
        <p14:creationId xmlns:p14="http://schemas.microsoft.com/office/powerpoint/2010/main" val="21087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7F8B88D-1342-485B-9041-E8B3586217DF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8" name="Rounded Rectangle 4">
            <a:extLst>
              <a:ext uri="{FF2B5EF4-FFF2-40B4-BE49-F238E27FC236}">
                <a16:creationId xmlns:a16="http://schemas.microsoft.com/office/drawing/2014/main" id="{C49DBC78-3B61-4CE4-8F4B-CE3F37F4AA9B}"/>
              </a:ext>
            </a:extLst>
          </p:cNvPr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E87217-15B6-49EE-8313-1BD949F2D64B}"/>
              </a:ext>
            </a:extLst>
          </p:cNvPr>
          <p:cNvSpPr txBox="1"/>
          <p:nvPr/>
        </p:nvSpPr>
        <p:spPr>
          <a:xfrm>
            <a:off x="885053" y="892284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70B79E-8315-4026-9D78-0486A9E49F61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1" name="Rounded Rectangle 8">
            <a:extLst>
              <a:ext uri="{FF2B5EF4-FFF2-40B4-BE49-F238E27FC236}">
                <a16:creationId xmlns:a16="http://schemas.microsoft.com/office/drawing/2014/main" id="{33F81DFF-AD8D-4708-95CD-CFE588E87AAE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480D82-CDBE-47EC-B58D-EDB0F4BBAFEF}"/>
              </a:ext>
            </a:extLst>
          </p:cNvPr>
          <p:cNvSpPr txBox="1"/>
          <p:nvPr/>
        </p:nvSpPr>
        <p:spPr>
          <a:xfrm>
            <a:off x="1245664" y="2968734"/>
            <a:ext cx="68980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72" dirty="0"/>
              <a:t>Users[]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D0B8AF-6FE3-411F-9DAB-D9A2C99C376D}"/>
              </a:ext>
            </a:extLst>
          </p:cNvPr>
          <p:cNvSpPr txBox="1"/>
          <p:nvPr/>
        </p:nvSpPr>
        <p:spPr>
          <a:xfrm>
            <a:off x="622129" y="4845050"/>
            <a:ext cx="1143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&lt;user-detail&gt;</a:t>
            </a:r>
          </a:p>
        </p:txBody>
      </p:sp>
      <p:sp>
        <p:nvSpPr>
          <p:cNvPr id="94" name="Rounded Rectangle 12">
            <a:extLst>
              <a:ext uri="{FF2B5EF4-FFF2-40B4-BE49-F238E27FC236}">
                <a16:creationId xmlns:a16="http://schemas.microsoft.com/office/drawing/2014/main" id="{339A5CA8-1210-45F7-84B8-78EAE71EB962}"/>
              </a:ext>
            </a:extLst>
          </p:cNvPr>
          <p:cNvSpPr/>
          <p:nvPr/>
        </p:nvSpPr>
        <p:spPr>
          <a:xfrm>
            <a:off x="523323" y="476609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0CF53D-2841-49D3-A2D5-06E159BB40CD}"/>
              </a:ext>
            </a:extLst>
          </p:cNvPr>
          <p:cNvSpPr txBox="1"/>
          <p:nvPr/>
        </p:nvSpPr>
        <p:spPr>
          <a:xfrm>
            <a:off x="978731" y="5097197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EAA8C-4B7E-4053-83E8-95E8AD85BF85}"/>
              </a:ext>
            </a:extLst>
          </p:cNvPr>
          <p:cNvSpPr txBox="1"/>
          <p:nvPr/>
        </p:nvSpPr>
        <p:spPr>
          <a:xfrm>
            <a:off x="765668" y="6143056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97" name="Rounded Rectangle 16">
            <a:extLst>
              <a:ext uri="{FF2B5EF4-FFF2-40B4-BE49-F238E27FC236}">
                <a16:creationId xmlns:a16="http://schemas.microsoft.com/office/drawing/2014/main" id="{4590344F-BAF9-495F-B1FC-FF2DA86C9635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2C0DD5-0FD2-4DA1-B51C-9B196400B8C4}"/>
              </a:ext>
            </a:extLst>
          </p:cNvPr>
          <p:cNvSpPr txBox="1"/>
          <p:nvPr/>
        </p:nvSpPr>
        <p:spPr>
          <a:xfrm>
            <a:off x="3450029" y="2772017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99" name="Right Arrow 21">
            <a:extLst>
              <a:ext uri="{FF2B5EF4-FFF2-40B4-BE49-F238E27FC236}">
                <a16:creationId xmlns:a16="http://schemas.microsoft.com/office/drawing/2014/main" id="{334F61FA-9803-486D-87BD-9AF9A712CDFC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F92E4AD-E2E9-4281-AC17-422ACC609808}"/>
              </a:ext>
            </a:extLst>
          </p:cNvPr>
          <p:cNvSpPr txBox="1"/>
          <p:nvPr/>
        </p:nvSpPr>
        <p:spPr>
          <a:xfrm>
            <a:off x="2156606" y="3120474"/>
            <a:ext cx="5808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119BECF-1801-4969-B6B4-23D4C54C11F3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DC9655-338E-40DD-89B7-2D5E18927ED0}"/>
              </a:ext>
            </a:extLst>
          </p:cNvPr>
          <p:cNvSpPr txBox="1"/>
          <p:nvPr/>
        </p:nvSpPr>
        <p:spPr>
          <a:xfrm>
            <a:off x="3215762" y="2513749"/>
            <a:ext cx="108876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&lt;User-Card&gt;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659064-797F-4914-A625-BE8F5EC669DF}"/>
              </a:ext>
            </a:extLst>
          </p:cNvPr>
          <p:cNvSpPr txBox="1"/>
          <p:nvPr/>
        </p:nvSpPr>
        <p:spPr>
          <a:xfrm>
            <a:off x="2847686" y="4996790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0BC86F-2FBA-42A9-80B9-BE65E07D6C2A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5" name="Rounded Rectangle 31">
            <a:extLst>
              <a:ext uri="{FF2B5EF4-FFF2-40B4-BE49-F238E27FC236}">
                <a16:creationId xmlns:a16="http://schemas.microsoft.com/office/drawing/2014/main" id="{4D60C0A2-AA50-4CA9-9AED-A9ED9BE47271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D34FD9-6F86-4F67-86BF-42765C66C055}"/>
              </a:ext>
            </a:extLst>
          </p:cNvPr>
          <p:cNvSpPr txBox="1"/>
          <p:nvPr/>
        </p:nvSpPr>
        <p:spPr>
          <a:xfrm>
            <a:off x="6596120" y="894076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4013DE-25C9-48D9-8A94-26305AE8C5D4}"/>
              </a:ext>
            </a:extLst>
          </p:cNvPr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BC101-A1B0-4F55-B263-7D1F9F8BB161}"/>
              </a:ext>
            </a:extLst>
          </p:cNvPr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109" name="Right Arrow 40">
            <a:extLst>
              <a:ext uri="{FF2B5EF4-FFF2-40B4-BE49-F238E27FC236}">
                <a16:creationId xmlns:a16="http://schemas.microsoft.com/office/drawing/2014/main" id="{5864B6B1-CD97-4D40-A52B-A002645998F6}"/>
              </a:ext>
            </a:extLst>
          </p:cNvPr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56DB1E2-2AE6-4905-9180-0808BE531507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1960B5-4F8F-45E1-A6A4-24083E17EA2C}"/>
              </a:ext>
            </a:extLst>
          </p:cNvPr>
          <p:cNvSpPr txBox="1"/>
          <p:nvPr/>
        </p:nvSpPr>
        <p:spPr>
          <a:xfrm>
            <a:off x="7991050" y="1073307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12" name="Right Arrow 43">
            <a:extLst>
              <a:ext uri="{FF2B5EF4-FFF2-40B4-BE49-F238E27FC236}">
                <a16:creationId xmlns:a16="http://schemas.microsoft.com/office/drawing/2014/main" id="{5F079B77-6476-45D6-A967-2FF5FAB49393}"/>
              </a:ext>
            </a:extLst>
          </p:cNvPr>
          <p:cNvSpPr/>
          <p:nvPr/>
        </p:nvSpPr>
        <p:spPr>
          <a:xfrm>
            <a:off x="10241292" y="2190334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87A698-6628-4216-829B-1A46278BCE9F}"/>
              </a:ext>
            </a:extLst>
          </p:cNvPr>
          <p:cNvSpPr txBox="1"/>
          <p:nvPr/>
        </p:nvSpPr>
        <p:spPr>
          <a:xfrm>
            <a:off x="10241292" y="1952070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2A19F3-2A3A-4C24-8D12-0EEC9F086934}"/>
              </a:ext>
            </a:extLst>
          </p:cNvPr>
          <p:cNvSpPr txBox="1"/>
          <p:nvPr/>
        </p:nvSpPr>
        <p:spPr>
          <a:xfrm>
            <a:off x="10272206" y="2513748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2B282E-1E36-4B66-9E94-08EBC15ED9B1}"/>
              </a:ext>
            </a:extLst>
          </p:cNvPr>
          <p:cNvSpPr txBox="1"/>
          <p:nvPr/>
        </p:nvSpPr>
        <p:spPr>
          <a:xfrm>
            <a:off x="6978685" y="4032432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6" name="Rounded Rectangle 48">
            <a:extLst>
              <a:ext uri="{FF2B5EF4-FFF2-40B4-BE49-F238E27FC236}">
                <a16:creationId xmlns:a16="http://schemas.microsoft.com/office/drawing/2014/main" id="{F384DE53-0C7B-4711-9103-80DEF180CC03}"/>
              </a:ext>
            </a:extLst>
          </p:cNvPr>
          <p:cNvSpPr/>
          <p:nvPr/>
        </p:nvSpPr>
        <p:spPr>
          <a:xfrm>
            <a:off x="6653070" y="3992243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B820FED-2C68-403F-AEDE-CBAA336CE52F}"/>
              </a:ext>
            </a:extLst>
          </p:cNvPr>
          <p:cNvCxnSpPr>
            <a:stCxn id="91" idx="2"/>
            <a:endCxn id="94" idx="0"/>
          </p:cNvCxnSpPr>
          <p:nvPr/>
        </p:nvCxnSpPr>
        <p:spPr>
          <a:xfrm>
            <a:off x="1348483" y="3551976"/>
            <a:ext cx="0" cy="12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4">
            <a:extLst>
              <a:ext uri="{FF2B5EF4-FFF2-40B4-BE49-F238E27FC236}">
                <a16:creationId xmlns:a16="http://schemas.microsoft.com/office/drawing/2014/main" id="{0D64B8E4-D3D0-4C6C-9D1F-3D278473A221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7DDD87C-1428-438D-B3A0-5D638B33699E}"/>
              </a:ext>
            </a:extLst>
          </p:cNvPr>
          <p:cNvSpPr txBox="1"/>
          <p:nvPr/>
        </p:nvSpPr>
        <p:spPr>
          <a:xfrm>
            <a:off x="3261315" y="564156"/>
            <a:ext cx="69442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&lt;User&gt;</a:t>
            </a:r>
          </a:p>
        </p:txBody>
      </p:sp>
      <p:sp>
        <p:nvSpPr>
          <p:cNvPr id="120" name="Rounded Rectangle 12">
            <a:extLst>
              <a:ext uri="{FF2B5EF4-FFF2-40B4-BE49-F238E27FC236}">
                <a16:creationId xmlns:a16="http://schemas.microsoft.com/office/drawing/2014/main" id="{CDE0C068-69CB-4F07-A78E-EA779B4F368D}"/>
              </a:ext>
            </a:extLst>
          </p:cNvPr>
          <p:cNvSpPr/>
          <p:nvPr/>
        </p:nvSpPr>
        <p:spPr>
          <a:xfrm>
            <a:off x="3907257" y="466569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E303FF0-7952-4068-A77A-7F66BE6F8313}"/>
              </a:ext>
            </a:extLst>
          </p:cNvPr>
          <p:cNvCxnSpPr>
            <a:cxnSpLocks/>
            <a:endCxn id="94" idx="3"/>
          </p:cNvCxnSpPr>
          <p:nvPr/>
        </p:nvCxnSpPr>
        <p:spPr>
          <a:xfrm flipH="1" flipV="1">
            <a:off x="2173642" y="5349336"/>
            <a:ext cx="1708490" cy="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CAAB6B8-ECF6-489B-957D-7DE6C8DD9FE8}"/>
              </a:ext>
            </a:extLst>
          </p:cNvPr>
          <p:cNvSpPr txBox="1"/>
          <p:nvPr/>
        </p:nvSpPr>
        <p:spPr>
          <a:xfrm>
            <a:off x="3935093" y="4661860"/>
            <a:ext cx="106978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&lt;user-view&gt;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ADBC9F5-0A39-40C8-BF54-25935830FC8D}"/>
              </a:ext>
            </a:extLst>
          </p:cNvPr>
          <p:cNvSpPr txBox="1"/>
          <p:nvPr/>
        </p:nvSpPr>
        <p:spPr>
          <a:xfrm>
            <a:off x="4211248" y="4945440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1AD169-B5D1-46DD-99A1-C896DAD4F2DD}"/>
              </a:ext>
            </a:extLst>
          </p:cNvPr>
          <p:cNvSpPr txBox="1"/>
          <p:nvPr/>
        </p:nvSpPr>
        <p:spPr>
          <a:xfrm>
            <a:off x="2599398" y="5380855"/>
            <a:ext cx="5808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125" name="Rounded Rectangle 12">
            <a:extLst>
              <a:ext uri="{FF2B5EF4-FFF2-40B4-BE49-F238E27FC236}">
                <a16:creationId xmlns:a16="http://schemas.microsoft.com/office/drawing/2014/main" id="{4A3D7139-70B7-4F2B-9FDC-F34AD3E04C3B}"/>
              </a:ext>
            </a:extLst>
          </p:cNvPr>
          <p:cNvSpPr/>
          <p:nvPr/>
        </p:nvSpPr>
        <p:spPr>
          <a:xfrm>
            <a:off x="9723654" y="183717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</p:spTree>
    <p:extLst>
      <p:ext uri="{BB962C8B-B14F-4D97-AF65-F5344CB8AC3E}">
        <p14:creationId xmlns:p14="http://schemas.microsoft.com/office/powerpoint/2010/main" val="186693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235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Thin Thrang</cp:lastModifiedBy>
  <cp:revision>6</cp:revision>
  <dcterms:created xsi:type="dcterms:W3CDTF">2021-11-24T17:28:46Z</dcterms:created>
  <dcterms:modified xsi:type="dcterms:W3CDTF">2021-12-03T08:15:21Z</dcterms:modified>
</cp:coreProperties>
</file>