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A8E9-E2A6-49D3-817E-075DAEE21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5A373-A5F7-4119-879E-526259F50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7E27-1D42-4791-8D44-5AF4D9B2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8E0B-096F-477C-9E83-CB26D5DF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58A8-216B-47FE-A97D-11DDD50E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E4E9-47F3-4383-AF5F-155F62D1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46E15-0795-471A-938B-BD288BAA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FC2A-6610-4F43-8703-1913A9A7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20E7-6A9D-4402-83F7-8112680F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25AD-DBA5-488A-BECD-EDC93D9B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FECB-EA7D-420E-9624-482919A3F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1AF6-529C-4E0F-BBA4-0A95AE56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22DA-8701-49FC-B4F3-0207B0B8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E7A5-704E-4AFE-BE7A-27F46064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CDC2-2020-47AF-9D7F-F7DBE3DD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1338-8039-4894-BF10-AEB81BF3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D9E9-5978-4A90-A175-9E276029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383B-AAA2-4656-A488-449018E0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03AD-A830-42AF-9BC4-927ACEA2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6E00-0939-4B49-824B-6A5B6D99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9885-2FEE-4397-95A4-AF5C2E6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D3CB-86C6-44FF-BF98-60E9251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FFA3-5B67-4542-84E9-7505A75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A89B-5FB4-4DED-90C1-1FD191F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2FDA-F2FB-4309-ABA3-CA0D25FB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E68-0F85-418F-A0F8-8D93D504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6EBB-C612-4DEC-BAC4-819FE9F7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5BA0-183F-41BC-836F-BB0F5DCB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F8BC-F575-4D1C-ACA1-600BD4C8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C37D-28E3-43D5-9026-FA0F96B4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310D-6135-486B-BB98-F53AE33D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1968-6300-4AA2-857D-0DB3BDE4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4B64-876A-4F37-8E7E-12666857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2234A-5C5D-4480-B0A7-7791FAE2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CE8AD-97AC-4854-8431-44C45A81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4C953-F597-4B89-BC91-A7E0C75B2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C4D7-23FA-46DC-AEF4-D9B370A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860E1-E3E6-432F-81CB-DDAD97C0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2786-BC0E-4A98-BB44-2EA44A20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8130-EB80-4C7D-8440-2FCAB382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23FA-B176-46D5-8E25-30749836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74022-C176-4428-B678-31EF7FF6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B8871-42EE-4B17-B793-30FC58D7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6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6CE34-F37C-4942-B8C0-58209193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831D-07D4-41E2-BB31-756F88CE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58051-BCB2-4EB9-A4DA-3E9B1ADD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D5C-E9D0-4C90-B480-D5DCD481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9684-D8C2-4A65-9EEA-18CA1112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CC8D-E7E6-4F70-ADEB-7EE5CDA03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BA32-9DCB-42E6-8AE8-A89A126A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50FF3-CDB1-449B-8249-4E22718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4E1B-E823-45DF-999C-634FA752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1E5-9768-4C1E-B371-A219378B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D2367-2D8A-46E2-91B8-BFC18429B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D803-589E-4F0F-94D7-5072DD73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98DA-AB9D-47B9-B5A2-7BEB910B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5103-8DDD-4B29-B93C-CB957495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35B0-82FB-4577-B6C3-4A4BB4FA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94A79-3D1D-448C-9290-3737C4B5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7E6A-CAB3-4C60-B682-1049D658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0E52-DFD2-4AFE-BBFB-816A39EC9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62C5-D82E-4842-B507-CAD2F3CC3AB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311A-DF91-47C3-941C-01055E41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D5F5-03AF-4978-BAFE-B51682270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07CC-B937-42BF-8C81-628D23FC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BACBC-E869-461A-9EBA-AD8AAF07D9A4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MENU-BAR(Home Page)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82D41-E3F4-4070-8966-F5B176A33CB4}"/>
              </a:ext>
            </a:extLst>
          </p:cNvPr>
          <p:cNvSpPr/>
          <p:nvPr/>
        </p:nvSpPr>
        <p:spPr>
          <a:xfrm>
            <a:off x="1210993" y="858129"/>
            <a:ext cx="9770013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46EEE-BF0C-4642-8961-F5061FF9C71C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EVENT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C10E2-C1F6-4A47-929D-5ED04C24C7BC}"/>
              </a:ext>
            </a:extLst>
          </p:cNvPr>
          <p:cNvSpPr/>
          <p:nvPr/>
        </p:nvSpPr>
        <p:spPr>
          <a:xfrm>
            <a:off x="1041009" y="858129"/>
            <a:ext cx="10109982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9D021-9C3E-4711-B29B-7D012B211DC0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CREATE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BCBC15-190B-4097-B4DB-A8D48039B654}"/>
              </a:ext>
            </a:extLst>
          </p:cNvPr>
          <p:cNvSpPr/>
          <p:nvPr/>
        </p:nvSpPr>
        <p:spPr>
          <a:xfrm>
            <a:off x="1223889" y="858129"/>
            <a:ext cx="9734843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CEB69-0634-4883-B49A-A4274FB94A54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CATEGORIES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87A8D-0F9A-4DB3-A582-9CC69A111EBB}"/>
              </a:ext>
            </a:extLst>
          </p:cNvPr>
          <p:cNvSpPr/>
          <p:nvPr/>
        </p:nvSpPr>
        <p:spPr>
          <a:xfrm>
            <a:off x="1125415" y="858129"/>
            <a:ext cx="9945859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EB0520-C122-45C7-8C6D-5921E47F280A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CREATE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FB584-C279-43EA-82B1-E097D99FC7F8}"/>
              </a:ext>
            </a:extLst>
          </p:cNvPr>
          <p:cNvSpPr/>
          <p:nvPr/>
        </p:nvSpPr>
        <p:spPr>
          <a:xfrm>
            <a:off x="1041009" y="858129"/>
            <a:ext cx="10086536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1DDBA-0B9C-4521-A3BE-BE310C88A577}"/>
              </a:ext>
            </a:extLst>
          </p:cNvPr>
          <p:cNvSpPr/>
          <p:nvPr/>
        </p:nvSpPr>
        <p:spPr>
          <a:xfrm>
            <a:off x="0" y="0"/>
            <a:ext cx="12192000" cy="858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MEMBER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810A9-CBB8-4CD2-9DB8-98BF055E7364}"/>
              </a:ext>
            </a:extLst>
          </p:cNvPr>
          <p:cNvSpPr/>
          <p:nvPr/>
        </p:nvSpPr>
        <p:spPr>
          <a:xfrm>
            <a:off x="1041009" y="858129"/>
            <a:ext cx="10142806" cy="59998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PHEARAK ENG</dc:creator>
  <cp:lastModifiedBy>PHEARAK ENG</cp:lastModifiedBy>
  <cp:revision>3</cp:revision>
  <dcterms:created xsi:type="dcterms:W3CDTF">2021-11-26T01:46:18Z</dcterms:created>
  <dcterms:modified xsi:type="dcterms:W3CDTF">2021-11-26T01:56:24Z</dcterms:modified>
</cp:coreProperties>
</file>