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77F8EE-AA22-42F5-92AE-0B4D85CC4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52601"/>
              </p:ext>
            </p:extLst>
          </p:nvPr>
        </p:nvGraphicFramePr>
        <p:xfrm>
          <a:off x="1480670" y="800349"/>
          <a:ext cx="274170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06">
                  <a:extLst>
                    <a:ext uri="{9D8B030D-6E8A-4147-A177-3AD203B41FA5}">
                      <a16:colId xmlns:a16="http://schemas.microsoft.com/office/drawing/2014/main" val="2093408568"/>
                    </a:ext>
                  </a:extLst>
                </a:gridCol>
              </a:tblGrid>
              <a:tr h="251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49909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Users_id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3987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First_name:stirng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90841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99995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date_of_birth</a:t>
                      </a:r>
                      <a:r>
                        <a:rPr lang="en-US" dirty="0"/>
                        <a:t>: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76978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Gender: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00976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Image: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212420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Email: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65565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Password: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80047"/>
                  </a:ext>
                </a:extLst>
              </a:tr>
            </a:tbl>
          </a:graphicData>
        </a:graphic>
      </p:graphicFrame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0846DEE2-6BAE-40D0-B60C-E7314712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02462"/>
              </p:ext>
            </p:extLst>
          </p:nvPr>
        </p:nvGraphicFramePr>
        <p:xfrm>
          <a:off x="6536764" y="554019"/>
          <a:ext cx="27417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06">
                  <a:extLst>
                    <a:ext uri="{9D8B030D-6E8A-4147-A177-3AD203B41FA5}">
                      <a16:colId xmlns:a16="http://schemas.microsoft.com/office/drawing/2014/main" val="2093408568"/>
                    </a:ext>
                  </a:extLst>
                </a:gridCol>
              </a:tblGrid>
              <a:tr h="2320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49909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events_id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3987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Users_id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90841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/>
                        <a:t>Title: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99995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Category_name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79754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Start_at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76978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Start_date</a:t>
                      </a:r>
                      <a:r>
                        <a:rPr lang="en-US" dirty="0"/>
                        <a:t>: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00976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End_at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212420"/>
                  </a:ext>
                </a:extLst>
              </a:tr>
              <a:tr h="328842">
                <a:tc>
                  <a:txBody>
                    <a:bodyPr/>
                    <a:lstStyle/>
                    <a:p>
                      <a:r>
                        <a:rPr lang="en-US" dirty="0" err="1"/>
                        <a:t>End_date</a:t>
                      </a:r>
                      <a:r>
                        <a:rPr lang="en-US" dirty="0"/>
                        <a:t>: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65565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Category: </a:t>
                      </a:r>
                      <a:r>
                        <a:rPr lang="en-US" dirty="0" err="1"/>
                        <a:t>Catagoreis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80047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/>
                        <a:t>body: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95620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Link_join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39355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/>
                        <a:t>City: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56114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/>
                        <a:t>Image: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74168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61B8421A-1E32-4B05-9DCA-28989D01F175}"/>
              </a:ext>
            </a:extLst>
          </p:cNvPr>
          <p:cNvSpPr txBox="1"/>
          <p:nvPr/>
        </p:nvSpPr>
        <p:spPr>
          <a:xfrm>
            <a:off x="6148666" y="2184659"/>
            <a:ext cx="375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4ACA98F-7345-4AC4-B0FA-22807E7AE162}"/>
              </a:ext>
            </a:extLst>
          </p:cNvPr>
          <p:cNvSpPr txBox="1"/>
          <p:nvPr/>
        </p:nvSpPr>
        <p:spPr>
          <a:xfrm>
            <a:off x="4222376" y="2157766"/>
            <a:ext cx="375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074267-7966-4251-A4CA-877D6AD70755}"/>
              </a:ext>
            </a:extLst>
          </p:cNvPr>
          <p:cNvCxnSpPr>
            <a:cxnSpLocks/>
            <a:stCxn id="2" idx="3"/>
            <a:endCxn id="118" idx="3"/>
          </p:cNvCxnSpPr>
          <p:nvPr/>
        </p:nvCxnSpPr>
        <p:spPr>
          <a:xfrm>
            <a:off x="4222376" y="2446269"/>
            <a:ext cx="2302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DB779E-F8B2-413F-BEA0-5CC690074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992484"/>
              </p:ext>
            </p:extLst>
          </p:nvPr>
        </p:nvGraphicFramePr>
        <p:xfrm>
          <a:off x="2256678" y="4577379"/>
          <a:ext cx="27417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06">
                  <a:extLst>
                    <a:ext uri="{9D8B030D-6E8A-4147-A177-3AD203B41FA5}">
                      <a16:colId xmlns:a16="http://schemas.microsoft.com/office/drawing/2014/main" val="2093408568"/>
                    </a:ext>
                  </a:extLst>
                </a:gridCol>
              </a:tblGrid>
              <a:tr h="2517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Catagoreis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49909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Catagory_id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3987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Name_category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90841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9999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1F2D07-D9BF-4904-8E5E-513F8E5E0A9A}"/>
              </a:ext>
            </a:extLst>
          </p:cNvPr>
          <p:cNvCxnSpPr>
            <a:cxnSpLocks/>
          </p:cNvCxnSpPr>
          <p:nvPr/>
        </p:nvCxnSpPr>
        <p:spPr>
          <a:xfrm>
            <a:off x="4944969" y="5041552"/>
            <a:ext cx="1591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D2295D-32AE-4796-BBF2-35F60477B54A}"/>
              </a:ext>
            </a:extLst>
          </p:cNvPr>
          <p:cNvSpPr txBox="1"/>
          <p:nvPr/>
        </p:nvSpPr>
        <p:spPr>
          <a:xfrm>
            <a:off x="4942726" y="5068446"/>
            <a:ext cx="37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D610D-01E4-4E12-8185-585B49DDEC0F}"/>
              </a:ext>
            </a:extLst>
          </p:cNvPr>
          <p:cNvSpPr txBox="1"/>
          <p:nvPr/>
        </p:nvSpPr>
        <p:spPr>
          <a:xfrm>
            <a:off x="6216651" y="5041552"/>
            <a:ext cx="37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8E2EB1-847F-4852-AC7A-AB71716BA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03474"/>
              </p:ext>
            </p:extLst>
          </p:nvPr>
        </p:nvGraphicFramePr>
        <p:xfrm>
          <a:off x="2397760" y="4802292"/>
          <a:ext cx="2550160" cy="10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160">
                  <a:extLst>
                    <a:ext uri="{9D8B030D-6E8A-4147-A177-3AD203B41FA5}">
                      <a16:colId xmlns:a16="http://schemas.microsoft.com/office/drawing/2014/main" val="3655095449"/>
                    </a:ext>
                  </a:extLst>
                </a:gridCol>
              </a:tblGrid>
              <a:tr h="5342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26325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587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4A699-815A-48B1-87A7-9E8D9875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45668"/>
              </p:ext>
            </p:extLst>
          </p:nvPr>
        </p:nvGraphicFramePr>
        <p:xfrm>
          <a:off x="7244080" y="4824306"/>
          <a:ext cx="2550160" cy="10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160">
                  <a:extLst>
                    <a:ext uri="{9D8B030D-6E8A-4147-A177-3AD203B41FA5}">
                      <a16:colId xmlns:a16="http://schemas.microsoft.com/office/drawing/2014/main" val="3655095449"/>
                    </a:ext>
                  </a:extLst>
                </a:gridCol>
              </a:tblGrid>
              <a:tr h="5342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26325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5875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4B81817-45C7-489E-88EF-262C6F2D2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67881"/>
              </p:ext>
            </p:extLst>
          </p:nvPr>
        </p:nvGraphicFramePr>
        <p:xfrm>
          <a:off x="4820920" y="1835572"/>
          <a:ext cx="2550160" cy="10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160">
                  <a:extLst>
                    <a:ext uri="{9D8B030D-6E8A-4147-A177-3AD203B41FA5}">
                      <a16:colId xmlns:a16="http://schemas.microsoft.com/office/drawing/2014/main" val="3655095449"/>
                    </a:ext>
                  </a:extLst>
                </a:gridCol>
              </a:tblGrid>
              <a:tr h="5342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26325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5875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7EC240-5E48-428E-B34E-3ED01D290666}"/>
              </a:ext>
            </a:extLst>
          </p:cNvPr>
          <p:cNvCxnSpPr/>
          <p:nvPr/>
        </p:nvCxnSpPr>
        <p:spPr>
          <a:xfrm flipV="1">
            <a:off x="3672840" y="2814320"/>
            <a:ext cx="1148080" cy="1987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51D58F-0044-46AF-9409-7A4B5CC98F5C}"/>
              </a:ext>
            </a:extLst>
          </p:cNvPr>
          <p:cNvCxnSpPr/>
          <p:nvPr/>
        </p:nvCxnSpPr>
        <p:spPr>
          <a:xfrm flipH="1" flipV="1">
            <a:off x="7371080" y="2722880"/>
            <a:ext cx="1407160" cy="2101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37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118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Thin Thrang</cp:lastModifiedBy>
  <cp:revision>19</cp:revision>
  <dcterms:created xsi:type="dcterms:W3CDTF">2021-11-24T17:28:46Z</dcterms:created>
  <dcterms:modified xsi:type="dcterms:W3CDTF">2021-12-11T12:35:14Z</dcterms:modified>
</cp:coreProperties>
</file>