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77F8EE-AA22-42F5-92AE-0B4D85CC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52601"/>
              </p:ext>
            </p:extLst>
          </p:nvPr>
        </p:nvGraphicFramePr>
        <p:xfrm>
          <a:off x="1480670" y="800349"/>
          <a:ext cx="274170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51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Users_id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First_name:stirng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date_of_birth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76978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Gender: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00976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Image: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2420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Email: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65565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Password: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0047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0846DEE2-6BAE-40D0-B60C-E7314712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07100"/>
              </p:ext>
            </p:extLst>
          </p:nvPr>
        </p:nvGraphicFramePr>
        <p:xfrm>
          <a:off x="6536764" y="554019"/>
          <a:ext cx="274170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320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events_id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Users_id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Title: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Category_name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79754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Start_at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76978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Start_date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00976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End_at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2420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 err="1"/>
                        <a:t>End_date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6556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Category: </a:t>
                      </a:r>
                      <a:r>
                        <a:rPr lang="en-US" dirty="0" err="1"/>
                        <a:t>Catagoreis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0047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body: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95620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Link_join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3935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City: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6114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61B8421A-1E32-4B05-9DCA-28989D01F175}"/>
              </a:ext>
            </a:extLst>
          </p:cNvPr>
          <p:cNvSpPr txBox="1"/>
          <p:nvPr/>
        </p:nvSpPr>
        <p:spPr>
          <a:xfrm>
            <a:off x="6148666" y="2184659"/>
            <a:ext cx="37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CA98F-7345-4AC4-B0FA-22807E7AE162}"/>
              </a:ext>
            </a:extLst>
          </p:cNvPr>
          <p:cNvSpPr txBox="1"/>
          <p:nvPr/>
        </p:nvSpPr>
        <p:spPr>
          <a:xfrm>
            <a:off x="4168961" y="1982216"/>
            <a:ext cx="3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074267-7966-4251-A4CA-877D6AD70755}"/>
              </a:ext>
            </a:extLst>
          </p:cNvPr>
          <p:cNvCxnSpPr>
            <a:cxnSpLocks/>
            <a:stCxn id="2" idx="3"/>
            <a:endCxn id="118" idx="3"/>
          </p:cNvCxnSpPr>
          <p:nvPr/>
        </p:nvCxnSpPr>
        <p:spPr>
          <a:xfrm>
            <a:off x="4222376" y="2446269"/>
            <a:ext cx="2302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DB779E-F8B2-413F-BEA0-5CC690074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92484"/>
              </p:ext>
            </p:extLst>
          </p:nvPr>
        </p:nvGraphicFramePr>
        <p:xfrm>
          <a:off x="2256678" y="4577379"/>
          <a:ext cx="27417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517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Catagoreis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Catagory_id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Name_category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1F2D07-D9BF-4904-8E5E-513F8E5E0A9A}"/>
              </a:ext>
            </a:extLst>
          </p:cNvPr>
          <p:cNvCxnSpPr>
            <a:cxnSpLocks/>
          </p:cNvCxnSpPr>
          <p:nvPr/>
        </p:nvCxnSpPr>
        <p:spPr>
          <a:xfrm>
            <a:off x="4944969" y="5041552"/>
            <a:ext cx="1591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D2295D-32AE-4796-BBF2-35F60477B54A}"/>
              </a:ext>
            </a:extLst>
          </p:cNvPr>
          <p:cNvSpPr txBox="1"/>
          <p:nvPr/>
        </p:nvSpPr>
        <p:spPr>
          <a:xfrm>
            <a:off x="4942726" y="5068446"/>
            <a:ext cx="3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D610D-01E4-4E12-8185-585B49DDEC0F}"/>
              </a:ext>
            </a:extLst>
          </p:cNvPr>
          <p:cNvSpPr txBox="1"/>
          <p:nvPr/>
        </p:nvSpPr>
        <p:spPr>
          <a:xfrm>
            <a:off x="6216651" y="5041552"/>
            <a:ext cx="3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CHUM YOEURN</cp:lastModifiedBy>
  <cp:revision>16</cp:revision>
  <dcterms:created xsi:type="dcterms:W3CDTF">2021-11-24T17:28:46Z</dcterms:created>
  <dcterms:modified xsi:type="dcterms:W3CDTF">2021-11-27T02:43:57Z</dcterms:modified>
</cp:coreProperties>
</file>