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344" y="6499738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360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30720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49216" y="2980907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56156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5762" y="2513749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68318" y="1605338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41681" y="124230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4246" y="1342041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80415" y="5631091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42023" y="3073484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26893" y="5763814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431980" y="6531739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42741-8181-4FF4-8F11-092678CA01D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48483" y="3551976"/>
            <a:ext cx="0" cy="7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5A4E7A34-4868-4912-B03A-1E1828CAEC27}"/>
              </a:ext>
            </a:extLst>
          </p:cNvPr>
          <p:cNvSpPr/>
          <p:nvPr/>
        </p:nvSpPr>
        <p:spPr>
          <a:xfrm>
            <a:off x="2972055" y="43885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05DFEE-1F7A-4FCB-8A66-5ED01A1D0A69}"/>
              </a:ext>
            </a:extLst>
          </p:cNvPr>
          <p:cNvSpPr txBox="1"/>
          <p:nvPr/>
        </p:nvSpPr>
        <p:spPr>
          <a:xfrm>
            <a:off x="3313473" y="899458"/>
            <a:ext cx="77457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</a:t>
            </a:r>
            <a:r>
              <a:rPr lang="en-US" sz="1372" b="1" i="1" dirty="0" err="1">
                <a:solidFill>
                  <a:srgbClr val="FF0000"/>
                </a:solidFill>
              </a:rPr>
              <a:t>mnue</a:t>
            </a:r>
            <a:r>
              <a:rPr lang="en-US" sz="1372" b="1" i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F02E6-F26D-497B-B3EA-592A73CD0BBA}"/>
              </a:ext>
            </a:extLst>
          </p:cNvPr>
          <p:cNvSpPr txBox="1"/>
          <p:nvPr/>
        </p:nvSpPr>
        <p:spPr>
          <a:xfrm>
            <a:off x="5394787" y="378515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47F51C-3625-4839-9158-55851A7FCD55}"/>
              </a:ext>
            </a:extLst>
          </p:cNvPr>
          <p:cNvSpPr/>
          <p:nvPr/>
        </p:nvSpPr>
        <p:spPr>
          <a:xfrm>
            <a:off x="1268652" y="52380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6C56-B9C7-4132-A68B-A49555ABFBA5}"/>
              </a:ext>
            </a:extLst>
          </p:cNvPr>
          <p:cNvSpPr txBox="1"/>
          <p:nvPr/>
        </p:nvSpPr>
        <p:spPr>
          <a:xfrm>
            <a:off x="5394787" y="4088631"/>
            <a:ext cx="7671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9004F-F0FE-4B40-A93C-DBCCB3C65171}"/>
              </a:ext>
            </a:extLst>
          </p:cNvPr>
          <p:cNvSpPr txBox="1"/>
          <p:nvPr/>
        </p:nvSpPr>
        <p:spPr>
          <a:xfrm>
            <a:off x="1773851" y="566772"/>
            <a:ext cx="106003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7611D870-3DD9-4927-9E0D-33510A14B1F3}"/>
              </a:ext>
            </a:extLst>
          </p:cNvPr>
          <p:cNvSpPr/>
          <p:nvPr/>
        </p:nvSpPr>
        <p:spPr>
          <a:xfrm>
            <a:off x="8135173" y="340005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42E3-39AD-4265-959B-978F3C7FD8C1}"/>
              </a:ext>
            </a:extLst>
          </p:cNvPr>
          <p:cNvSpPr txBox="1"/>
          <p:nvPr/>
        </p:nvSpPr>
        <p:spPr>
          <a:xfrm>
            <a:off x="8662842" y="3637712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7A481E5D-7A73-444C-8A56-C7083EBF7502}"/>
              </a:ext>
            </a:extLst>
          </p:cNvPr>
          <p:cNvSpPr/>
          <p:nvPr/>
        </p:nvSpPr>
        <p:spPr>
          <a:xfrm>
            <a:off x="4889587" y="378515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07DA3-F689-44D5-AE9F-026A2934BCEA}"/>
              </a:ext>
            </a:extLst>
          </p:cNvPr>
          <p:cNvSpPr txBox="1"/>
          <p:nvPr/>
        </p:nvSpPr>
        <p:spPr>
          <a:xfrm>
            <a:off x="8503600" y="3401655"/>
            <a:ext cx="10167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&lt;All-event&gt;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CC5444A-DD87-41DB-8D54-B15184194291}"/>
              </a:ext>
            </a:extLst>
          </p:cNvPr>
          <p:cNvSpPr/>
          <p:nvPr/>
        </p:nvSpPr>
        <p:spPr>
          <a:xfrm>
            <a:off x="8216857" y="5579737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1D7E5-574E-4E96-8B7D-43F2DE8A4024}"/>
              </a:ext>
            </a:extLst>
          </p:cNvPr>
          <p:cNvCxnSpPr>
            <a:cxnSpLocks/>
          </p:cNvCxnSpPr>
          <p:nvPr/>
        </p:nvCxnSpPr>
        <p:spPr>
          <a:xfrm flipH="1">
            <a:off x="6136355" y="1458596"/>
            <a:ext cx="2050463" cy="22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2DC3A0E-0C6C-48A4-9272-B6DF93213E90}"/>
              </a:ext>
            </a:extLst>
          </p:cNvPr>
          <p:cNvSpPr/>
          <p:nvPr/>
        </p:nvSpPr>
        <p:spPr>
          <a:xfrm>
            <a:off x="8135172" y="29211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F9EC71-2FD4-4B45-812D-1A69991F44D9}"/>
              </a:ext>
            </a:extLst>
          </p:cNvPr>
          <p:cNvSpPr txBox="1"/>
          <p:nvPr/>
        </p:nvSpPr>
        <p:spPr>
          <a:xfrm>
            <a:off x="8625046" y="695021"/>
            <a:ext cx="6705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B7F0-2DF5-4BFE-AD02-1303A3AD67B7}"/>
              </a:ext>
            </a:extLst>
          </p:cNvPr>
          <p:cNvSpPr txBox="1"/>
          <p:nvPr/>
        </p:nvSpPr>
        <p:spPr>
          <a:xfrm>
            <a:off x="8244173" y="372063"/>
            <a:ext cx="143231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&lt;sign in/sign up&gt;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50B14B-BD9F-4FEF-9467-94E67A5EC951}"/>
              </a:ext>
            </a:extLst>
          </p:cNvPr>
          <p:cNvCxnSpPr>
            <a:cxnSpLocks/>
          </p:cNvCxnSpPr>
          <p:nvPr/>
        </p:nvCxnSpPr>
        <p:spPr>
          <a:xfrm flipH="1" flipV="1">
            <a:off x="6459934" y="4897153"/>
            <a:ext cx="1608908" cy="83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C25321-B8FD-416F-941A-C430E8CC21A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93812" y="1690287"/>
            <a:ext cx="2833102" cy="21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9AB93D-5B80-4DAF-A123-6C06E85D78C0}"/>
              </a:ext>
            </a:extLst>
          </p:cNvPr>
          <p:cNvSpPr txBox="1"/>
          <p:nvPr/>
        </p:nvSpPr>
        <p:spPr>
          <a:xfrm>
            <a:off x="8299024" y="5680246"/>
            <a:ext cx="148598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&lt;Category-event&gt;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B7E2D-91C1-4487-A57E-32A15CE835DA}"/>
              </a:ext>
            </a:extLst>
          </p:cNvPr>
          <p:cNvSpPr txBox="1"/>
          <p:nvPr/>
        </p:nvSpPr>
        <p:spPr>
          <a:xfrm>
            <a:off x="8662842" y="588208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F4E7D7-E04A-4AD2-BD34-008BAB75B1E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55053" y="3983293"/>
            <a:ext cx="1580120" cy="1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D8220A-62D5-4E83-97B6-A18797F1547A}"/>
              </a:ext>
            </a:extLst>
          </p:cNvPr>
          <p:cNvSpPr txBox="1"/>
          <p:nvPr/>
        </p:nvSpPr>
        <p:spPr>
          <a:xfrm>
            <a:off x="1907379" y="850917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48" name="Rounded Rectangle 19">
            <a:extLst>
              <a:ext uri="{FF2B5EF4-FFF2-40B4-BE49-F238E27FC236}">
                <a16:creationId xmlns:a16="http://schemas.microsoft.com/office/drawing/2014/main" id="{5CF67617-A289-4B21-89C3-E2A42CA478D0}"/>
              </a:ext>
            </a:extLst>
          </p:cNvPr>
          <p:cNvSpPr/>
          <p:nvPr/>
        </p:nvSpPr>
        <p:spPr>
          <a:xfrm>
            <a:off x="1281029" y="3073888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C6B7C5F2-F491-42FE-8F78-2880D2CAF4B2}"/>
              </a:ext>
            </a:extLst>
          </p:cNvPr>
          <p:cNvSpPr/>
          <p:nvPr/>
        </p:nvSpPr>
        <p:spPr>
          <a:xfrm>
            <a:off x="4591790" y="390070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4E224C4E-AC86-4698-95AF-580204C1F5FD}"/>
              </a:ext>
            </a:extLst>
          </p:cNvPr>
          <p:cNvSpPr/>
          <p:nvPr/>
        </p:nvSpPr>
        <p:spPr>
          <a:xfrm>
            <a:off x="1431353" y="557973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0A5703-AE9F-4FFE-902E-0AEA34B856BB}"/>
              </a:ext>
            </a:extLst>
          </p:cNvPr>
          <p:cNvSpPr txBox="1"/>
          <p:nvPr/>
        </p:nvSpPr>
        <p:spPr>
          <a:xfrm>
            <a:off x="1783397" y="3104271"/>
            <a:ext cx="7633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&lt;Users&gt;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F2270-D9A2-418C-A39F-D7370575088F}"/>
              </a:ext>
            </a:extLst>
          </p:cNvPr>
          <p:cNvSpPr txBox="1"/>
          <p:nvPr/>
        </p:nvSpPr>
        <p:spPr>
          <a:xfrm>
            <a:off x="4922978" y="415031"/>
            <a:ext cx="105349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&lt;Members&gt;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B26AC-1246-4302-8C27-359869308A75}"/>
              </a:ext>
            </a:extLst>
          </p:cNvPr>
          <p:cNvSpPr txBox="1"/>
          <p:nvPr/>
        </p:nvSpPr>
        <p:spPr>
          <a:xfrm>
            <a:off x="1875021" y="5582427"/>
            <a:ext cx="89960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&lt;Actions&gt;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62D77-26DB-41B9-9DBF-240E2E667625}"/>
              </a:ext>
            </a:extLst>
          </p:cNvPr>
          <p:cNvSpPr txBox="1"/>
          <p:nvPr/>
        </p:nvSpPr>
        <p:spPr>
          <a:xfrm>
            <a:off x="1920750" y="5882088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AA0C64-4DD8-4B59-93CD-3776A57D6C2A}"/>
              </a:ext>
            </a:extLst>
          </p:cNvPr>
          <p:cNvSpPr txBox="1"/>
          <p:nvPr/>
        </p:nvSpPr>
        <p:spPr>
          <a:xfrm>
            <a:off x="1802776" y="3291549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0EE01C-D993-48E1-A1D1-07D4007175DA}"/>
              </a:ext>
            </a:extLst>
          </p:cNvPr>
          <p:cNvSpPr txBox="1"/>
          <p:nvPr/>
        </p:nvSpPr>
        <p:spPr>
          <a:xfrm>
            <a:off x="5090138" y="743120"/>
            <a:ext cx="6982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event[]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9BFEF0-AFDB-4846-9D1B-B9B36DA2540C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81672" y="4897154"/>
            <a:ext cx="1841306" cy="126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2593D-50DF-42B8-A315-19C932F28B34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2931348" y="3657130"/>
            <a:ext cx="1958239" cy="71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0697C9-03B3-4B0A-8FA6-67B1AECC753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04819" y="1556553"/>
            <a:ext cx="409928" cy="222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Thin Thrang</cp:lastModifiedBy>
  <cp:revision>4</cp:revision>
  <dcterms:created xsi:type="dcterms:W3CDTF">2021-11-24T17:28:46Z</dcterms:created>
  <dcterms:modified xsi:type="dcterms:W3CDTF">2021-11-30T06:59:35Z</dcterms:modified>
</cp:coreProperties>
</file>