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n-form" id="{B0331107-9525-48A7-A79F-07AC7E7216E3}">
          <p14:sldIdLst>
            <p14:sldId id="256"/>
          </p14:sldIdLst>
        </p14:section>
        <p14:section name="Register-form" id="{975FF99D-ED23-4723-8897-B9E3615B495A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64" autoAdjust="0"/>
  </p:normalViewPr>
  <p:slideViewPr>
    <p:cSldViewPr snapToGrid="0">
      <p:cViewPr varScale="1">
        <p:scale>
          <a:sx n="59" d="100"/>
          <a:sy n="59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1DDDE-ECC3-46BF-A8CA-A2D266C9544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8535B-415A-4149-82AB-A2D7BDE3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7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Bg</a:t>
            </a:r>
            <a:r>
              <a:rPr lang="en-US" dirty="0"/>
              <a:t> form: #004F6C</a:t>
            </a:r>
          </a:p>
          <a:p>
            <a:r>
              <a:rPr lang="en-US" dirty="0" err="1"/>
              <a:t>Bg</a:t>
            </a:r>
            <a:r>
              <a:rPr lang="en-US" dirty="0"/>
              <a:t> input and </a:t>
            </a:r>
            <a:r>
              <a:rPr lang="en-US" dirty="0" err="1"/>
              <a:t>btn</a:t>
            </a:r>
            <a:r>
              <a:rPr lang="en-US" dirty="0"/>
              <a:t>: #006D95</a:t>
            </a:r>
          </a:p>
          <a:p>
            <a:r>
              <a:rPr lang="en-US" dirty="0"/>
              <a:t>Icon Event Me Create now! color: #0098CF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8535B-415A-4149-82AB-A2D7BDE3C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Bg</a:t>
            </a:r>
            <a:r>
              <a:rPr lang="en-US" dirty="0"/>
              <a:t> left: #004F6C</a:t>
            </a:r>
          </a:p>
          <a:p>
            <a:r>
              <a:rPr lang="en-US" dirty="0" err="1"/>
              <a:t>Bg</a:t>
            </a:r>
            <a:r>
              <a:rPr lang="en-US" dirty="0"/>
              <a:t> right: #005C7D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8535B-415A-4149-82AB-A2D7BDE3C0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2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00D8-2B9C-49C9-A1A3-953A1AFAA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FC70D-7CB8-403B-948A-E0013F841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9824-52E5-4660-B466-F1C495A7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2EC-B4D5-44DC-A76E-9B8A6C1E925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BA16-7D01-4B71-9556-482D0A94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CF08-E211-4D01-B204-6EC8634B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49C-777F-4A12-9E83-954AF576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8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3472-A2BE-40F8-99CC-DD0D997B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B85C2-5A99-435B-BDEA-AB32A8FA3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CCB21-6F20-4B4C-94D4-DC64C43E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2EC-B4D5-44DC-A76E-9B8A6C1E925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95D95-7554-420C-AD19-1DB3D4DD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1627-D025-4BF9-BBBE-AB537487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49C-777F-4A12-9E83-954AF576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4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EC546-9AE8-468E-A48D-A2A5F9981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7240A-D1A2-44D5-9BD7-0212BF652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1A20C-CB7A-4E79-8D7B-E1F06D93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2EC-B4D5-44DC-A76E-9B8A6C1E925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B6A17-FD00-475A-9B67-6182BE88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780A-72CC-47F7-A457-F3F643C8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49C-777F-4A12-9E83-954AF576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79EE-9F1F-4AD9-8515-13F33E01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6ABD7-1C03-4BFF-8F3D-0BC0C1B3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781CB-B457-4F00-BF94-F707B001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2EC-B4D5-44DC-A76E-9B8A6C1E925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A7D2-B046-439F-A9B2-6300CC21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97331-A9DF-44B3-ADF5-A2774379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49C-777F-4A12-9E83-954AF576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5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6E27-7637-4B65-935C-1AF6C3B6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41C22-AA67-472D-B252-F9A1DF9CF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D0A0-4A86-44BB-8837-FD1D3519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2EC-B4D5-44DC-A76E-9B8A6C1E925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8B02-61B1-4215-AA16-29D129FF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32B10-EB7B-4900-A96A-0D94395D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49C-777F-4A12-9E83-954AF576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1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BFFA-D42D-4005-BB48-FB4E5E7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299C5-9DAB-4EC3-8FE4-9304FD294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B8D68-3485-4786-BDC1-6BBAA2263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A2541-7484-4BA1-8030-766782FF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2EC-B4D5-44DC-A76E-9B8A6C1E925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07F6B-B176-481C-A2B6-EA1D0910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1F8FA-9C02-493F-8F20-CEF91687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49C-777F-4A12-9E83-954AF576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239A-BB94-4C10-8C7F-EC2086A0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94184-AD7E-4A73-A036-2B013D79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684AB-A65A-4C4B-B9E4-792A1C68C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AFFB7-0C1C-4B31-9654-89A11AF27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F0BBE-1E5C-4382-A8DE-30E289CCD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409B4-8B03-4F57-A134-25F3A446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2EC-B4D5-44DC-A76E-9B8A6C1E925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FF11E-C6D2-49D0-8B77-8B519598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D55DF-4D16-4E20-9FAB-FB88FABB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49C-777F-4A12-9E83-954AF576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2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BDA0-1175-46EC-AFDD-70D7A820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1419B-13EA-486B-9717-4D0A15A2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2EC-B4D5-44DC-A76E-9B8A6C1E925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9C8A4-9C82-4AD5-82C9-3B905030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AFC7B-3B5A-49CA-86F6-70925300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49C-777F-4A12-9E83-954AF576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5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BCD05-EA57-4693-BDAA-2061B5D6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2EC-B4D5-44DC-A76E-9B8A6C1E925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30FF5-7700-4B66-B54F-DE7807F2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20528-4A58-416C-9EFE-CF0E0182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49C-777F-4A12-9E83-954AF576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2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5A53-7DB8-4967-9704-82EE1AD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CAEC-E33B-4F1B-B3AE-64BF30F2B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DC7E8-9B31-4EA4-81E8-85D8BBE36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86C9B-0855-4232-808D-431F6DF9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2EC-B4D5-44DC-A76E-9B8A6C1E925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4A916-4D86-4E0E-934E-A18993F2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4F404-D461-4B87-8002-A6BF77DE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49C-777F-4A12-9E83-954AF576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2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4E12-D5DC-44A9-84DE-B1F65DEF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2228A-FD34-42AA-AA5C-AA70604BC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4E174-9046-4B03-A657-E4AE7C3AA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07B0B-E32C-4DC3-BF59-4AA39ED2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2EC-B4D5-44DC-A76E-9B8A6C1E925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F48AD-4C51-457D-9D49-148931C0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275E-11D2-497B-8987-EAAE0C88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649C-777F-4A12-9E83-954AF576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56889-8B93-431F-8C7F-566DA046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3D1D-04D4-4C51-B33C-355195FC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A750-C840-4E93-B568-E0EBA66C3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52EC-B4D5-44DC-A76E-9B8A6C1E925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6E72-AEBD-4286-AD87-16B34ECE9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7C05-1D75-4FA9-8C97-ADABFA995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649C-777F-4A12-9E83-954AF576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0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1E2C01-A791-43D5-877A-B8B5F7E4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967" y="139886"/>
            <a:ext cx="6744066" cy="65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6DAC79-6E74-460C-A0D5-4FB69027A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969" y="460024"/>
            <a:ext cx="8742062" cy="63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9A444C-F283-4D69-B421-361AE5B8B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486560"/>
            <a:ext cx="8620124" cy="619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2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34</Words>
  <Application>Microsoft Office PowerPoint</Application>
  <PresentationFormat>Widescreen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CHUM YOEURN</dc:creator>
  <cp:lastModifiedBy>CHUM YOEURN</cp:lastModifiedBy>
  <cp:revision>18</cp:revision>
  <dcterms:created xsi:type="dcterms:W3CDTF">2021-11-25T08:07:35Z</dcterms:created>
  <dcterms:modified xsi:type="dcterms:W3CDTF">2021-11-25T18:00:45Z</dcterms:modified>
</cp:coreProperties>
</file>