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0943-9693-4DCD-900F-905CC399D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C9599-916B-4954-9834-8D057EE25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8FEF6-E7C0-4EF6-B593-EE36E82E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C9E9-0E78-40AE-A1F4-7D453E8A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A375-2778-46EF-A1BB-94FF287B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DEC3-96F5-4A7E-BB87-ECB683CF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4EEFA-A9F7-41C0-8F27-88ADF606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F961-CAD1-4D0E-AAF8-B20DD782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DBCC-8269-495E-B3D1-7EB9D31F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889D-EC9A-4F4F-ADE4-808E4199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02C3A-FFD8-4D92-8029-43240B733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7246-33A8-4928-A451-91025513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63FE-409D-4E44-B5B1-9E78D29D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8F18-F36F-4F47-83A9-47E1BABD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C827-6D7C-47A7-AB7F-80CFB0D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DB91-9BED-4353-83A2-EE6A2185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A78E-436F-4BA8-A518-65A1D796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E362-DB99-4574-997A-7D73202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E8E0-41E8-4801-BE80-739C497A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D040-AF33-4243-B35B-5E64792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0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8A34-5467-4D5D-9E69-D9C55D7E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B2629-C9F6-4D30-A1B0-370295F0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EF40-E3F5-4B64-8FA1-A156E120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9A81-CF28-4DD0-A82A-4C359C8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690C-0203-4452-8E6B-3468ABAA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F5D0-1BAF-4B14-9C38-D2F3F120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7190-55D1-4306-9A07-C61BC6268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E0E3A-F975-47B8-A700-71DBAF23E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7479F-3B0E-4D40-B267-C712B6DE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85C43-F5FA-4D22-A855-A0EAE8A8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82E7-8A14-4032-847B-525DC4FF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1ACE-AEED-45B3-8A3E-2C113AB5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2B8C-034F-45D7-96DB-57196EC07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D956-2062-4429-9119-D214F76B8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2FFAE-43E9-4CB9-8385-D83CDF13A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90DC8-B6E7-4F2D-866B-BBA45C9A9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D3F53-3F60-4793-B550-B5163269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80033-D11A-4368-BDB8-AF3CA829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93B2A-3A3D-49AE-B1B2-A342C7E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8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C714-65C3-46C3-BF7D-67D48D7B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C01AD-51C7-43D3-96BD-0F89174F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3A4C8-334C-4FA1-A484-40F019E2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AB36A-F063-435A-88AB-F508AE75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9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260D1-DBE5-4D44-A22D-8B56ACEA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30C69-8D8C-4EE4-84F7-4EE542C9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00E98-5DEF-4615-91CB-52DFB2AA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1728-0D97-4F80-9C7D-27900173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AD80-08FA-4567-A6BC-8BD8419D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11B98-B7B8-4F2B-9F24-E9D489E1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579CD-5446-4011-8365-FB221A3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B5C7B-056E-449C-8E92-AF801B6F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BABE9-8F0C-4901-914A-1A7AAA85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F5D5-88BA-437E-BC56-47B9E40E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45A7D-DD80-4437-8A90-9769BFBBE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D060C-66AA-4E82-BD07-F57EA4B1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79928-EC0C-4A29-BA03-305AE2F6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EBB90-BC97-4A5A-9E39-F2BC3801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8F748-41D8-4750-9B87-7ABEA16A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3B25A-EFB1-455F-835B-8C565350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9EE58-8055-413A-A294-743417F3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8E93-FF62-46AA-9628-472EFD722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D4E5A-5173-4E3E-BC04-FEED0498238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DF63-B859-47DF-B3F0-73CCB71AD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FCDA-8F16-482D-B8A7-E012842F8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EB0C9-AB7E-451E-B967-083978C4F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F1FD6-1BB7-43FC-A027-58F0F94A3BEC}"/>
              </a:ext>
            </a:extLst>
          </p:cNvPr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3" name="Picture 2" descr="https://s-media-cache-ak0.pinimg.com/736x/e2/53/23/e25323eb116ab44d2320ec1566b18b44.jpg">
            <a:extLst>
              <a:ext uri="{FF2B5EF4-FFF2-40B4-BE49-F238E27FC236}">
                <a16:creationId xmlns:a16="http://schemas.microsoft.com/office/drawing/2014/main" id="{673BDDD5-20C8-4E1A-94C8-BF9E2DF9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planetminion.com/wp-content/uploads/2015/04/stuart2.jpg">
            <a:extLst>
              <a:ext uri="{FF2B5EF4-FFF2-40B4-BE49-F238E27FC236}">
                <a16:creationId xmlns:a16="http://schemas.microsoft.com/office/drawing/2014/main" id="{7FBB055E-153A-4A9C-B96C-9281C9F9F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2BC65-7566-48CC-B3FB-69819B54A0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C2DD1-9686-479B-8F4C-C2F03ED20C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BB79F-2704-4779-A553-113010D5642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4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412AC0C5-CFEF-41EE-A19A-CF62021EC6DA}"/>
              </a:ext>
            </a:extLst>
          </p:cNvPr>
          <p:cNvSpPr/>
          <p:nvPr/>
        </p:nvSpPr>
        <p:spPr>
          <a:xfrm>
            <a:off x="784354" y="1382193"/>
            <a:ext cx="8703228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9FA04-FC17-4572-A3D4-7DA51B11FF60}"/>
              </a:ext>
            </a:extLst>
          </p:cNvPr>
          <p:cNvSpPr txBox="1"/>
          <p:nvPr/>
        </p:nvSpPr>
        <p:spPr>
          <a:xfrm>
            <a:off x="3168379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6" name="Right Arrow 21">
            <a:extLst>
              <a:ext uri="{FF2B5EF4-FFF2-40B4-BE49-F238E27FC236}">
                <a16:creationId xmlns:a16="http://schemas.microsoft.com/office/drawing/2014/main" id="{339C6292-958C-48FB-BFB8-7DA2E65C48C9}"/>
              </a:ext>
            </a:extLst>
          </p:cNvPr>
          <p:cNvSpPr/>
          <p:nvPr/>
        </p:nvSpPr>
        <p:spPr>
          <a:xfrm>
            <a:off x="4415193" y="622873"/>
            <a:ext cx="510152" cy="2534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6E482-09E5-425D-BE11-E0474980CB0F}"/>
              </a:ext>
            </a:extLst>
          </p:cNvPr>
          <p:cNvSpPr txBox="1"/>
          <p:nvPr/>
        </p:nvSpPr>
        <p:spPr>
          <a:xfrm>
            <a:off x="4310489" y="384918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1"/>
                </a:solidFill>
              </a:rPr>
              <a:t>PROVIDE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2C849-945C-4D1D-B75F-DCA88B3A61DC}"/>
              </a:ext>
            </a:extLst>
          </p:cNvPr>
          <p:cNvSpPr txBox="1"/>
          <p:nvPr/>
        </p:nvSpPr>
        <p:spPr>
          <a:xfrm>
            <a:off x="5848079" y="416124"/>
            <a:ext cx="11496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&lt;navigation&gt;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EAC261FE-B2E0-4220-A1C5-9D4EA8931CD7}"/>
              </a:ext>
            </a:extLst>
          </p:cNvPr>
          <p:cNvSpPr/>
          <p:nvPr/>
        </p:nvSpPr>
        <p:spPr>
          <a:xfrm>
            <a:off x="5622788" y="309043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AE8D4D9A-D34A-4A70-BD89-3657C588E36F}"/>
              </a:ext>
            </a:extLst>
          </p:cNvPr>
          <p:cNvSpPr/>
          <p:nvPr/>
        </p:nvSpPr>
        <p:spPr>
          <a:xfrm>
            <a:off x="2725281" y="379961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0CDEE-3728-477E-ACCF-7708BC72F609}"/>
              </a:ext>
            </a:extLst>
          </p:cNvPr>
          <p:cNvSpPr txBox="1"/>
          <p:nvPr/>
        </p:nvSpPr>
        <p:spPr>
          <a:xfrm>
            <a:off x="4608402" y="1488853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&lt;router-view&gt;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867199-19C1-457F-86B5-5FF399AAAE8C}"/>
              </a:ext>
            </a:extLst>
          </p:cNvPr>
          <p:cNvCxnSpPr>
            <a:stCxn id="9" idx="2"/>
          </p:cNvCxnSpPr>
          <p:nvPr/>
        </p:nvCxnSpPr>
        <p:spPr>
          <a:xfrm flipH="1">
            <a:off x="6447947" y="876300"/>
            <a:ext cx="1" cy="505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9F9ED96E-7203-4415-A318-59CAE2704551}"/>
              </a:ext>
            </a:extLst>
          </p:cNvPr>
          <p:cNvSpPr/>
          <p:nvPr/>
        </p:nvSpPr>
        <p:spPr>
          <a:xfrm>
            <a:off x="750486" y="2515647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B7F0ABBC-D4BF-4920-BD28-3D40377EED92}"/>
              </a:ext>
            </a:extLst>
          </p:cNvPr>
          <p:cNvSpPr/>
          <p:nvPr/>
        </p:nvSpPr>
        <p:spPr>
          <a:xfrm>
            <a:off x="3141884" y="2515646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9DCF0119-16FF-48B5-8C0B-685F2508BE0E}"/>
              </a:ext>
            </a:extLst>
          </p:cNvPr>
          <p:cNvSpPr/>
          <p:nvPr/>
        </p:nvSpPr>
        <p:spPr>
          <a:xfrm>
            <a:off x="5514194" y="2515661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55E890B6-EDDF-4EFE-8F18-515CAE4F8250}"/>
              </a:ext>
            </a:extLst>
          </p:cNvPr>
          <p:cNvSpPr/>
          <p:nvPr/>
        </p:nvSpPr>
        <p:spPr>
          <a:xfrm>
            <a:off x="7803395" y="2515646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FD9884-7939-41C6-A1D5-7B9E293BF9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628553" y="1949450"/>
            <a:ext cx="2" cy="56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E6789D-2CBA-4520-890A-8BB523A7EFF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339354" y="1949450"/>
            <a:ext cx="0" cy="566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F35B54-20B1-4358-891C-1845120E8B4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967044" y="1949450"/>
            <a:ext cx="0" cy="56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30D4FF-EAB9-423E-A7DE-420C195C389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575646" y="1949450"/>
            <a:ext cx="0" cy="566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C0DBCC-60EF-4292-9DDD-8ACB1258E4CB}"/>
              </a:ext>
            </a:extLst>
          </p:cNvPr>
          <p:cNvSpPr txBox="1"/>
          <p:nvPr/>
        </p:nvSpPr>
        <p:spPr>
          <a:xfrm>
            <a:off x="1555608" y="2105087"/>
            <a:ext cx="67518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chemeClr val="accent1"/>
                </a:solidFill>
              </a:rPr>
              <a:t>/home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F17CB-D757-4927-88E0-A4E58C6C2588}"/>
              </a:ext>
            </a:extLst>
          </p:cNvPr>
          <p:cNvSpPr txBox="1"/>
          <p:nvPr/>
        </p:nvSpPr>
        <p:spPr>
          <a:xfrm>
            <a:off x="3923993" y="2080807"/>
            <a:ext cx="94506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chemeClr val="accent1"/>
                </a:solidFill>
              </a:rPr>
              <a:t>/my-event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EF062E-3746-4DE9-B73A-F7F5D5615E6B}"/>
              </a:ext>
            </a:extLst>
          </p:cNvPr>
          <p:cNvSpPr txBox="1"/>
          <p:nvPr/>
        </p:nvSpPr>
        <p:spPr>
          <a:xfrm>
            <a:off x="6283078" y="2109904"/>
            <a:ext cx="71526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chemeClr val="accent1"/>
                </a:solidFill>
              </a:rPr>
              <a:t>/joined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5E9B6-9725-4653-8BEB-0BB85164249E}"/>
              </a:ext>
            </a:extLst>
          </p:cNvPr>
          <p:cNvSpPr txBox="1"/>
          <p:nvPr/>
        </p:nvSpPr>
        <p:spPr>
          <a:xfrm>
            <a:off x="8587656" y="2080277"/>
            <a:ext cx="89992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chemeClr val="accent1"/>
                </a:solidFill>
              </a:rPr>
              <a:t>/category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4392C9-351B-45AC-B714-E380DD122C48}"/>
              </a:ext>
            </a:extLst>
          </p:cNvPr>
          <p:cNvSpPr txBox="1"/>
          <p:nvPr/>
        </p:nvSpPr>
        <p:spPr>
          <a:xfrm>
            <a:off x="995930" y="2643243"/>
            <a:ext cx="117237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&lt;home-view&gt;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09A133-CFF1-4753-B46F-994A919CC988}"/>
              </a:ext>
            </a:extLst>
          </p:cNvPr>
          <p:cNvSpPr txBox="1"/>
          <p:nvPr/>
        </p:nvSpPr>
        <p:spPr>
          <a:xfrm>
            <a:off x="3298669" y="2643244"/>
            <a:ext cx="144225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&lt;my-event-view&gt;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648F9-FCD1-4857-97E9-0DB97A242D40}"/>
              </a:ext>
            </a:extLst>
          </p:cNvPr>
          <p:cNvSpPr txBox="1"/>
          <p:nvPr/>
        </p:nvSpPr>
        <p:spPr>
          <a:xfrm>
            <a:off x="5725396" y="2617937"/>
            <a:ext cx="12124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&lt;joined-view&gt;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0E41BB-4CDF-44D7-8F4E-5C89A96D5014}"/>
              </a:ext>
            </a:extLst>
          </p:cNvPr>
          <p:cNvSpPr txBox="1"/>
          <p:nvPr/>
        </p:nvSpPr>
        <p:spPr>
          <a:xfrm>
            <a:off x="7978867" y="2617936"/>
            <a:ext cx="14014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&lt;category-view&gt;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97EEC8B2-06ED-42D3-B08A-BCBD979DA13E}"/>
              </a:ext>
            </a:extLst>
          </p:cNvPr>
          <p:cNvSpPr/>
          <p:nvPr/>
        </p:nvSpPr>
        <p:spPr>
          <a:xfrm>
            <a:off x="750486" y="3766133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0" name="Rounded Rectangle 4">
            <a:extLst>
              <a:ext uri="{FF2B5EF4-FFF2-40B4-BE49-F238E27FC236}">
                <a16:creationId xmlns:a16="http://schemas.microsoft.com/office/drawing/2014/main" id="{EF3F850D-5C41-4238-8301-91EB4326ED69}"/>
              </a:ext>
            </a:extLst>
          </p:cNvPr>
          <p:cNvSpPr/>
          <p:nvPr/>
        </p:nvSpPr>
        <p:spPr>
          <a:xfrm>
            <a:off x="3141884" y="3766132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1" name="Rounded Rectangle 4">
            <a:extLst>
              <a:ext uri="{FF2B5EF4-FFF2-40B4-BE49-F238E27FC236}">
                <a16:creationId xmlns:a16="http://schemas.microsoft.com/office/drawing/2014/main" id="{7026A4CA-D717-4FCA-92BA-1AB007E8DF9A}"/>
              </a:ext>
            </a:extLst>
          </p:cNvPr>
          <p:cNvSpPr/>
          <p:nvPr/>
        </p:nvSpPr>
        <p:spPr>
          <a:xfrm>
            <a:off x="5514194" y="3766147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981769EE-8CAF-4F72-BC40-D1C33E6F1222}"/>
              </a:ext>
            </a:extLst>
          </p:cNvPr>
          <p:cNvSpPr/>
          <p:nvPr/>
        </p:nvSpPr>
        <p:spPr>
          <a:xfrm>
            <a:off x="7803395" y="3766132"/>
            <a:ext cx="1650319" cy="5672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45BD52-35BD-47A9-A170-E9440683C40B}"/>
              </a:ext>
            </a:extLst>
          </p:cNvPr>
          <p:cNvSpPr txBox="1"/>
          <p:nvPr/>
        </p:nvSpPr>
        <p:spPr>
          <a:xfrm>
            <a:off x="1027680" y="389372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41FC2C-1FD0-474C-9303-79648CCC42E1}"/>
              </a:ext>
            </a:extLst>
          </p:cNvPr>
          <p:cNvSpPr txBox="1"/>
          <p:nvPr/>
        </p:nvSpPr>
        <p:spPr>
          <a:xfrm>
            <a:off x="8042367" y="389372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346E73-48A1-495F-9A64-791387C17A2A}"/>
              </a:ext>
            </a:extLst>
          </p:cNvPr>
          <p:cNvSpPr txBox="1"/>
          <p:nvPr/>
        </p:nvSpPr>
        <p:spPr>
          <a:xfrm>
            <a:off x="5760598" y="389372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7B6125-62F6-4989-871E-AEF3ED913C37}"/>
              </a:ext>
            </a:extLst>
          </p:cNvPr>
          <p:cNvSpPr txBox="1"/>
          <p:nvPr/>
        </p:nvSpPr>
        <p:spPr>
          <a:xfrm>
            <a:off x="3390155" y="3893729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D0C8A5-97A0-4EE3-BD20-DB76925FF48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575646" y="3082903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94FE93-BE67-4072-8B43-63A11BD0D503}"/>
              </a:ext>
            </a:extLst>
          </p:cNvPr>
          <p:cNvCxnSpPr>
            <a:cxnSpLocks/>
          </p:cNvCxnSpPr>
          <p:nvPr/>
        </p:nvCxnSpPr>
        <p:spPr>
          <a:xfrm flipH="1">
            <a:off x="8629519" y="3076188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7D87EC-05F6-4E30-9E4F-F806924339B3}"/>
              </a:ext>
            </a:extLst>
          </p:cNvPr>
          <p:cNvCxnSpPr>
            <a:cxnSpLocks/>
          </p:cNvCxnSpPr>
          <p:nvPr/>
        </p:nvCxnSpPr>
        <p:spPr>
          <a:xfrm flipH="1">
            <a:off x="6339353" y="3076188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F6BEB1-BBBB-4B16-B293-F753171686DC}"/>
              </a:ext>
            </a:extLst>
          </p:cNvPr>
          <p:cNvCxnSpPr>
            <a:cxnSpLocks/>
          </p:cNvCxnSpPr>
          <p:nvPr/>
        </p:nvCxnSpPr>
        <p:spPr>
          <a:xfrm flipH="1">
            <a:off x="3967042" y="3067517"/>
            <a:ext cx="6470" cy="6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Left Brace 40">
            <a:extLst>
              <a:ext uri="{FF2B5EF4-FFF2-40B4-BE49-F238E27FC236}">
                <a16:creationId xmlns:a16="http://schemas.microsoft.com/office/drawing/2014/main" id="{E0887736-FA34-4BDE-A26E-E29B28555673}"/>
              </a:ext>
            </a:extLst>
          </p:cNvPr>
          <p:cNvSpPr/>
          <p:nvPr/>
        </p:nvSpPr>
        <p:spPr>
          <a:xfrm rot="16200000">
            <a:off x="4950359" y="113094"/>
            <a:ext cx="303482" cy="8703229"/>
          </a:xfrm>
          <a:prstGeom prst="leftBrace">
            <a:avLst>
              <a:gd name="adj1" fmla="val 8333"/>
              <a:gd name="adj2" fmla="val 4985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1A1B56-4F1E-4B35-87EC-79CCD38B3ADA}"/>
              </a:ext>
            </a:extLst>
          </p:cNvPr>
          <p:cNvSpPr txBox="1"/>
          <p:nvPr/>
        </p:nvSpPr>
        <p:spPr>
          <a:xfrm>
            <a:off x="4764507" y="4630196"/>
            <a:ext cx="58862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chemeClr val="accent1"/>
                </a:solidFill>
              </a:rPr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189287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ឡាញ់</dc:creator>
  <cp:lastModifiedBy>ឡាញ់</cp:lastModifiedBy>
  <cp:revision>1</cp:revision>
  <dcterms:created xsi:type="dcterms:W3CDTF">2021-11-29T11:14:52Z</dcterms:created>
  <dcterms:modified xsi:type="dcterms:W3CDTF">2021-11-29T11:16:07Z</dcterms:modified>
</cp:coreProperties>
</file>