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68451"/>
            <a:ext cx="1803043" cy="182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5860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980635"/>
            <a:ext cx="1921712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4070789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234051"/>
            <a:ext cx="2127669" cy="2505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337084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0"/>
          </p:cNvCxnSpPr>
          <p:nvPr/>
        </p:nvCxnSpPr>
        <p:spPr>
          <a:xfrm flipH="1">
            <a:off x="1694601" y="979905"/>
            <a:ext cx="3716734" cy="2541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4954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440121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1706416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25225" y="516590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26" y="4840551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543105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4379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55431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User_name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1816671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01744" y="238822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039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76041" y="3795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14378" y="594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06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19175" y="4904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88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67457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184744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56705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09197" y="518970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994530" y="2111573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1000894" y="269901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1000894" y="294667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1000894" y="3214806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81769" y="296206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24558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281098"/>
            <a:ext cx="1921712" cy="180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327709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1740583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CC432D3-63DD-48E7-B994-932AF7F45410}"/>
              </a:ext>
            </a:extLst>
          </p:cNvPr>
          <p:cNvSpPr txBox="1"/>
          <p:nvPr/>
        </p:nvSpPr>
        <p:spPr>
          <a:xfrm>
            <a:off x="10162292" y="25806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198163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1843567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624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18675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94FA1B-316E-491E-B7A4-50C72371E7FD}"/>
              </a:ext>
            </a:extLst>
          </p:cNvPr>
          <p:cNvSpPr txBox="1"/>
          <p:nvPr/>
        </p:nvSpPr>
        <p:spPr>
          <a:xfrm>
            <a:off x="9846264" y="26235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5499697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55122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A182A3-F970-4917-897B-4AF11FFBB7D1}"/>
              </a:ext>
            </a:extLst>
          </p:cNvPr>
          <p:cNvSpPr txBox="1"/>
          <p:nvPr/>
        </p:nvSpPr>
        <p:spPr>
          <a:xfrm>
            <a:off x="5627430" y="5805379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Location_id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121F664-76DF-44CC-B912-FF525E1E7895}"/>
              </a:ext>
            </a:extLst>
          </p:cNvPr>
          <p:cNvSpPr txBox="1"/>
          <p:nvPr/>
        </p:nvSpPr>
        <p:spPr>
          <a:xfrm>
            <a:off x="5296414" y="581650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778F03-ED14-499B-88D2-A6D39D65D36E}"/>
              </a:ext>
            </a:extLst>
          </p:cNvPr>
          <p:cNvSpPr/>
          <p:nvPr/>
        </p:nvSpPr>
        <p:spPr>
          <a:xfrm>
            <a:off x="9930432" y="5096735"/>
            <a:ext cx="1921712" cy="166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13DED83-745C-494C-A21E-506411F8241F}"/>
              </a:ext>
            </a:extLst>
          </p:cNvPr>
          <p:cNvSpPr txBox="1"/>
          <p:nvPr/>
        </p:nvSpPr>
        <p:spPr>
          <a:xfrm>
            <a:off x="10411805" y="5186888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Locations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B1CBBC-095C-4D7C-A96E-BF7FE9F24368}"/>
              </a:ext>
            </a:extLst>
          </p:cNvPr>
          <p:cNvCxnSpPr>
            <a:cxnSpLocks/>
          </p:cNvCxnSpPr>
          <p:nvPr/>
        </p:nvCxnSpPr>
        <p:spPr>
          <a:xfrm>
            <a:off x="9969068" y="5556220"/>
            <a:ext cx="1863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12E18FF-EA29-4CBA-AC1C-5C2DDB31E51D}"/>
              </a:ext>
            </a:extLst>
          </p:cNvPr>
          <p:cNvSpPr txBox="1"/>
          <p:nvPr/>
        </p:nvSpPr>
        <p:spPr>
          <a:xfrm>
            <a:off x="10207853" y="6377256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5C9F02-280A-4D0B-BE5F-8EE21A500311}"/>
              </a:ext>
            </a:extLst>
          </p:cNvPr>
          <p:cNvSpPr txBox="1"/>
          <p:nvPr/>
        </p:nvSpPr>
        <p:spPr>
          <a:xfrm>
            <a:off x="10202404" y="6013800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Location_name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C1AEC-236C-4A9E-B39E-E4E8D26DFADF}"/>
              </a:ext>
            </a:extLst>
          </p:cNvPr>
          <p:cNvSpPr txBox="1"/>
          <p:nvPr/>
        </p:nvSpPr>
        <p:spPr>
          <a:xfrm>
            <a:off x="10226903" y="565920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Location_id</a:t>
            </a:r>
            <a:endParaRPr lang="en-US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221F5F8-1A4F-4314-936B-DBF26BF053B7}"/>
              </a:ext>
            </a:extLst>
          </p:cNvPr>
          <p:cNvSpPr txBox="1"/>
          <p:nvPr/>
        </p:nvSpPr>
        <p:spPr>
          <a:xfrm>
            <a:off x="9568501" y="550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80450C-C504-4E4D-8D4B-A059916DBCFF}"/>
              </a:ext>
            </a:extLst>
          </p:cNvPr>
          <p:cNvSpPr txBox="1"/>
          <p:nvPr/>
        </p:nvSpPr>
        <p:spPr>
          <a:xfrm>
            <a:off x="9901941" y="5683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C84E59-E627-4DFC-829C-65034F8B2976}"/>
              </a:ext>
            </a:extLst>
          </p:cNvPr>
          <p:cNvCxnSpPr>
            <a:cxnSpLocks/>
            <a:stCxn id="51" idx="3"/>
            <a:endCxn id="124" idx="0"/>
          </p:cNvCxnSpPr>
          <p:nvPr/>
        </p:nvCxnSpPr>
        <p:spPr>
          <a:xfrm>
            <a:off x="7214378" y="979905"/>
            <a:ext cx="3612299" cy="30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stCxn id="61" idx="2"/>
            <a:endCxn id="107" idx="1"/>
          </p:cNvCxnSpPr>
          <p:nvPr/>
        </p:nvCxnSpPr>
        <p:spPr>
          <a:xfrm>
            <a:off x="1694601" y="3739068"/>
            <a:ext cx="3614596" cy="1619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4854-7547-4B9F-B535-66720CCA6965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293060" y="5491314"/>
            <a:ext cx="2637372" cy="43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082864"/>
            <a:ext cx="3557161" cy="211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1556991" y="9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E2BC56C-4D3B-4EEB-832D-452DE585FA99}"/>
              </a:ext>
            </a:extLst>
          </p:cNvPr>
          <p:cNvSpPr txBox="1"/>
          <p:nvPr/>
        </p:nvSpPr>
        <p:spPr>
          <a:xfrm>
            <a:off x="7319175" y="5607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CAB2BB-D64F-4241-91C4-F36DFB1030D1}"/>
              </a:ext>
            </a:extLst>
          </p:cNvPr>
          <p:cNvSpPr txBox="1"/>
          <p:nvPr/>
        </p:nvSpPr>
        <p:spPr>
          <a:xfrm>
            <a:off x="10740445" y="853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FE4D28-9332-416E-9C89-00779B2DDD78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flipH="1">
            <a:off x="6308660" y="1891358"/>
            <a:ext cx="4197" cy="208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5</cp:revision>
  <dcterms:created xsi:type="dcterms:W3CDTF">2021-11-24T17:28:46Z</dcterms:created>
  <dcterms:modified xsi:type="dcterms:W3CDTF">2021-11-26T13:18:51Z</dcterms:modified>
</cp:coreProperties>
</file>