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C3F6827-73AD-40E5-A9AA-AF1EA15411B0}"/>
              </a:ext>
            </a:extLst>
          </p:cNvPr>
          <p:cNvSpPr/>
          <p:nvPr/>
        </p:nvSpPr>
        <p:spPr>
          <a:xfrm>
            <a:off x="751925" y="1382193"/>
            <a:ext cx="8703228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6053D-382F-40BC-A6BB-EBFF64E52C2D}"/>
              </a:ext>
            </a:extLst>
          </p:cNvPr>
          <p:cNvSpPr txBox="1"/>
          <p:nvPr/>
        </p:nvSpPr>
        <p:spPr>
          <a:xfrm>
            <a:off x="3168379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Right Arrow 21">
            <a:extLst>
              <a:ext uri="{FF2B5EF4-FFF2-40B4-BE49-F238E27FC236}">
                <a16:creationId xmlns:a16="http://schemas.microsoft.com/office/drawing/2014/main" id="{121A9F91-57E1-44B3-ABC4-46259DB9D38E}"/>
              </a:ext>
            </a:extLst>
          </p:cNvPr>
          <p:cNvSpPr/>
          <p:nvPr/>
        </p:nvSpPr>
        <p:spPr>
          <a:xfrm>
            <a:off x="4415193" y="622873"/>
            <a:ext cx="510152" cy="2534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C46AF-9F7F-45D0-BE17-61EBAE755FBB}"/>
              </a:ext>
            </a:extLst>
          </p:cNvPr>
          <p:cNvSpPr txBox="1"/>
          <p:nvPr/>
        </p:nvSpPr>
        <p:spPr>
          <a:xfrm>
            <a:off x="4310489" y="384918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1"/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99AE0-39F9-4A7E-A432-0E348C62BE45}"/>
              </a:ext>
            </a:extLst>
          </p:cNvPr>
          <p:cNvSpPr txBox="1"/>
          <p:nvPr/>
        </p:nvSpPr>
        <p:spPr>
          <a:xfrm>
            <a:off x="5848079" y="416124"/>
            <a:ext cx="11496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&lt;navigation&gt;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71D95A2-4801-411B-8E13-60570F6FDEB8}"/>
              </a:ext>
            </a:extLst>
          </p:cNvPr>
          <p:cNvSpPr/>
          <p:nvPr/>
        </p:nvSpPr>
        <p:spPr>
          <a:xfrm>
            <a:off x="5622788" y="30904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32ADA94A-27F9-4D5A-B400-CA07138373C9}"/>
              </a:ext>
            </a:extLst>
          </p:cNvPr>
          <p:cNvSpPr/>
          <p:nvPr/>
        </p:nvSpPr>
        <p:spPr>
          <a:xfrm>
            <a:off x="2725281" y="37996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B3B2F-6EFB-48C8-8CF5-B2320489B760}"/>
              </a:ext>
            </a:extLst>
          </p:cNvPr>
          <p:cNvSpPr txBox="1"/>
          <p:nvPr/>
        </p:nvSpPr>
        <p:spPr>
          <a:xfrm>
            <a:off x="4608402" y="1488853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&lt;router-view&gt;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F3CA7B-A1E3-44DE-BFAE-D21F2647A6BA}"/>
              </a:ext>
            </a:extLst>
          </p:cNvPr>
          <p:cNvCxnSpPr>
            <a:stCxn id="9" idx="2"/>
          </p:cNvCxnSpPr>
          <p:nvPr/>
        </p:nvCxnSpPr>
        <p:spPr>
          <a:xfrm flipH="1">
            <a:off x="6447947" y="876300"/>
            <a:ext cx="1" cy="505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24F74C3E-E81A-4BF3-BB56-95631F485D72}"/>
              </a:ext>
            </a:extLst>
          </p:cNvPr>
          <p:cNvSpPr/>
          <p:nvPr/>
        </p:nvSpPr>
        <p:spPr>
          <a:xfrm>
            <a:off x="750486" y="251564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92551659-18A6-4CEA-BAEC-32546F63453A}"/>
              </a:ext>
            </a:extLst>
          </p:cNvPr>
          <p:cNvSpPr/>
          <p:nvPr/>
        </p:nvSpPr>
        <p:spPr>
          <a:xfrm>
            <a:off x="3141884" y="251564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C388B1B6-B3C4-45E4-B133-66DD735B3F88}"/>
              </a:ext>
            </a:extLst>
          </p:cNvPr>
          <p:cNvSpPr/>
          <p:nvPr/>
        </p:nvSpPr>
        <p:spPr>
          <a:xfrm>
            <a:off x="5514194" y="251566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0C2D0C7D-E6B3-4F86-AC17-70EEC176BB95}"/>
              </a:ext>
            </a:extLst>
          </p:cNvPr>
          <p:cNvSpPr/>
          <p:nvPr/>
        </p:nvSpPr>
        <p:spPr>
          <a:xfrm>
            <a:off x="7803395" y="251564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BF3FC2-2886-4EDE-A3E2-BCC76291DAE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628553" y="1949450"/>
            <a:ext cx="2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443EAC-AC99-4A8C-BE0D-9EF2E75C496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39354" y="1949450"/>
            <a:ext cx="0" cy="56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76B727-2BD6-49DE-8499-0539D693556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044" y="1949450"/>
            <a:ext cx="0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AA6A5-B313-47B1-9D08-9ACD91D7D97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575646" y="1949450"/>
            <a:ext cx="0" cy="566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048BB6-E8DC-407B-9D6C-BEB8032C986B}"/>
              </a:ext>
            </a:extLst>
          </p:cNvPr>
          <p:cNvSpPr txBox="1"/>
          <p:nvPr/>
        </p:nvSpPr>
        <p:spPr>
          <a:xfrm>
            <a:off x="1555608" y="2105087"/>
            <a:ext cx="67518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/home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74C44A-27F5-4028-B52B-EAA7DA1B474A}"/>
              </a:ext>
            </a:extLst>
          </p:cNvPr>
          <p:cNvSpPr txBox="1"/>
          <p:nvPr/>
        </p:nvSpPr>
        <p:spPr>
          <a:xfrm>
            <a:off x="3923993" y="2080807"/>
            <a:ext cx="94506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/my-event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8C73EC-EE09-4455-A690-B2F0CD452C1A}"/>
              </a:ext>
            </a:extLst>
          </p:cNvPr>
          <p:cNvSpPr txBox="1"/>
          <p:nvPr/>
        </p:nvSpPr>
        <p:spPr>
          <a:xfrm>
            <a:off x="6283078" y="2109904"/>
            <a:ext cx="71526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/joined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6B2926-AB1F-4CC1-B4FA-E23691624064}"/>
              </a:ext>
            </a:extLst>
          </p:cNvPr>
          <p:cNvSpPr txBox="1"/>
          <p:nvPr/>
        </p:nvSpPr>
        <p:spPr>
          <a:xfrm>
            <a:off x="8587656" y="2080277"/>
            <a:ext cx="8999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/category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0045F-7BFB-4DDC-9F7E-1CCDE44CA8F6}"/>
              </a:ext>
            </a:extLst>
          </p:cNvPr>
          <p:cNvSpPr txBox="1"/>
          <p:nvPr/>
        </p:nvSpPr>
        <p:spPr>
          <a:xfrm>
            <a:off x="995930" y="2643243"/>
            <a:ext cx="117237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&lt;home-view&gt;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572E00-979E-4139-825C-B8D55B15DEB6}"/>
              </a:ext>
            </a:extLst>
          </p:cNvPr>
          <p:cNvSpPr txBox="1"/>
          <p:nvPr/>
        </p:nvSpPr>
        <p:spPr>
          <a:xfrm>
            <a:off x="3298669" y="2643244"/>
            <a:ext cx="144225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2B83B0-0F95-4CA2-BD00-F34ABD209B3D}"/>
              </a:ext>
            </a:extLst>
          </p:cNvPr>
          <p:cNvSpPr txBox="1"/>
          <p:nvPr/>
        </p:nvSpPr>
        <p:spPr>
          <a:xfrm>
            <a:off x="5725396" y="2617937"/>
            <a:ext cx="12124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&lt;joined-view&gt;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BEA699-E283-4BE4-8BF2-A929BBCA8650}"/>
              </a:ext>
            </a:extLst>
          </p:cNvPr>
          <p:cNvSpPr txBox="1"/>
          <p:nvPr/>
        </p:nvSpPr>
        <p:spPr>
          <a:xfrm>
            <a:off x="7978867" y="2617936"/>
            <a:ext cx="14014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47" name="Rounded Rectangle 4">
            <a:extLst>
              <a:ext uri="{FF2B5EF4-FFF2-40B4-BE49-F238E27FC236}">
                <a16:creationId xmlns:a16="http://schemas.microsoft.com/office/drawing/2014/main" id="{EBFFA4EA-0E62-44A3-9ABF-4B3D4389B183}"/>
              </a:ext>
            </a:extLst>
          </p:cNvPr>
          <p:cNvSpPr/>
          <p:nvPr/>
        </p:nvSpPr>
        <p:spPr>
          <a:xfrm>
            <a:off x="750486" y="376613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8" name="Rounded Rectangle 4">
            <a:extLst>
              <a:ext uri="{FF2B5EF4-FFF2-40B4-BE49-F238E27FC236}">
                <a16:creationId xmlns:a16="http://schemas.microsoft.com/office/drawing/2014/main" id="{9718C553-4775-488F-9C9D-B549D1E707A0}"/>
              </a:ext>
            </a:extLst>
          </p:cNvPr>
          <p:cNvSpPr/>
          <p:nvPr/>
        </p:nvSpPr>
        <p:spPr>
          <a:xfrm>
            <a:off x="3141884" y="376613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CD69186-7866-440F-ABF4-6494BCFBB47D}"/>
              </a:ext>
            </a:extLst>
          </p:cNvPr>
          <p:cNvSpPr/>
          <p:nvPr/>
        </p:nvSpPr>
        <p:spPr>
          <a:xfrm>
            <a:off x="5514194" y="376614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2031453D-96DD-420B-A8F4-E02BD2E97FA4}"/>
              </a:ext>
            </a:extLst>
          </p:cNvPr>
          <p:cNvSpPr/>
          <p:nvPr/>
        </p:nvSpPr>
        <p:spPr>
          <a:xfrm>
            <a:off x="7803395" y="376613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90995F-F96F-444F-A642-EA6F3AA194A4}"/>
              </a:ext>
            </a:extLst>
          </p:cNvPr>
          <p:cNvSpPr txBox="1"/>
          <p:nvPr/>
        </p:nvSpPr>
        <p:spPr>
          <a:xfrm>
            <a:off x="1027680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A31547-0B6B-4DFF-A100-CEC82D7A6D64}"/>
              </a:ext>
            </a:extLst>
          </p:cNvPr>
          <p:cNvSpPr txBox="1"/>
          <p:nvPr/>
        </p:nvSpPr>
        <p:spPr>
          <a:xfrm>
            <a:off x="8042367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F1C9C7-4857-4D1D-9E57-6EB238B85D04}"/>
              </a:ext>
            </a:extLst>
          </p:cNvPr>
          <p:cNvSpPr txBox="1"/>
          <p:nvPr/>
        </p:nvSpPr>
        <p:spPr>
          <a:xfrm>
            <a:off x="5760598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C0880C-26CE-4E61-AD01-ECCC790F2860}"/>
              </a:ext>
            </a:extLst>
          </p:cNvPr>
          <p:cNvSpPr txBox="1"/>
          <p:nvPr/>
        </p:nvSpPr>
        <p:spPr>
          <a:xfrm>
            <a:off x="3390155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21FDBE-BE3C-4944-9798-C45538D439B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1575646" y="3082903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BFA7DF-310B-43CB-8E5E-AEF50761B7C4}"/>
              </a:ext>
            </a:extLst>
          </p:cNvPr>
          <p:cNvCxnSpPr>
            <a:cxnSpLocks/>
          </p:cNvCxnSpPr>
          <p:nvPr/>
        </p:nvCxnSpPr>
        <p:spPr>
          <a:xfrm flipH="1">
            <a:off x="8629519" y="307618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DC3A99-7517-4DEB-8DF2-40AF9C12BCB8}"/>
              </a:ext>
            </a:extLst>
          </p:cNvPr>
          <p:cNvCxnSpPr>
            <a:cxnSpLocks/>
          </p:cNvCxnSpPr>
          <p:nvPr/>
        </p:nvCxnSpPr>
        <p:spPr>
          <a:xfrm flipH="1">
            <a:off x="6339353" y="307618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82833-3A74-4668-B3BC-2CC0B6024919}"/>
              </a:ext>
            </a:extLst>
          </p:cNvPr>
          <p:cNvCxnSpPr>
            <a:cxnSpLocks/>
          </p:cNvCxnSpPr>
          <p:nvPr/>
        </p:nvCxnSpPr>
        <p:spPr>
          <a:xfrm flipH="1">
            <a:off x="3967042" y="3067517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5BBE628C-51BE-4150-B5FE-8E1D9875822A}"/>
              </a:ext>
            </a:extLst>
          </p:cNvPr>
          <p:cNvSpPr/>
          <p:nvPr/>
        </p:nvSpPr>
        <p:spPr>
          <a:xfrm rot="16200000">
            <a:off x="4950359" y="113094"/>
            <a:ext cx="303482" cy="8703229"/>
          </a:xfrm>
          <a:prstGeom prst="leftBrace">
            <a:avLst>
              <a:gd name="adj1" fmla="val 8333"/>
              <a:gd name="adj2" fmla="val 4985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FD8EA3-112F-492B-BF12-A485FB0632C2}"/>
              </a:ext>
            </a:extLst>
          </p:cNvPr>
          <p:cNvSpPr txBox="1"/>
          <p:nvPr/>
        </p:nvSpPr>
        <p:spPr>
          <a:xfrm>
            <a:off x="4764507" y="4630196"/>
            <a:ext cx="5886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292380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ឡាញ់</cp:lastModifiedBy>
  <cp:revision>3</cp:revision>
  <dcterms:created xsi:type="dcterms:W3CDTF">2021-11-24T17:28:46Z</dcterms:created>
  <dcterms:modified xsi:type="dcterms:W3CDTF">2021-11-28T11:20:43Z</dcterms:modified>
</cp:coreProperties>
</file>