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69D1-8D59-483B-B221-01270C5E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558DC-297E-47A0-AF78-B60EB56E5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E7BE-E0D8-41F5-BDBB-3815972F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0031-7BAA-4C46-9148-18057983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BD11-C88E-4485-8E41-86625458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AA56-32DC-469A-A0A8-C6590921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5964C-840D-4B5F-AF49-2A93ED84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DF70-7738-44D2-877F-B750CDA8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807B-06D9-4A2F-8483-5CAC6E4C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2900-1032-42D8-A322-DC05671E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771D6-58F0-4A33-B493-3BEA06C9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D9DE5-E02B-4317-AC2D-E90EB3CE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C866-C800-4517-971C-0E5F55C6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7DC6-C740-4A85-9B33-4C58AC5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921CE-E653-4A3E-B3E3-BD52BCC1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CA80-0CA8-466C-A3EE-6BF302BB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A9BF-752B-4FD4-9620-BC8EAE9A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6CE0-D012-4C16-97CC-846C5F5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5656-1A2F-4AA7-BBFA-89818243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8CA3-1A80-4072-A935-2BA6EC6F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18F-CE08-46CF-8D6D-06327394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27D1-038E-4AF2-A37F-F5102BF0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4003-397C-4368-9B32-CFE55938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2F9B-4E05-4A55-B6B4-7DBB146B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42D4-83D7-4ABC-9954-6DA2B02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E9D0-F842-4297-8121-DF8F591E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58E2-D89F-48FB-A42E-4AA6E22B9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5247C-0364-4DD1-A0D5-EB9404AC1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8C503-A28D-417C-AFAB-BCEBDDB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926FF-529E-48C9-A213-EC6DF2F6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5D78E-71F8-48B6-A579-A4339EE9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E5CE-8768-4C66-BFA5-2EFCEF43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A227-5C5A-4A46-82F3-70EEEBB4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50293-CBB0-43AB-8C9A-466FCB68A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13505-5F23-41A7-B86F-273663743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88A75-1FC0-46E0-824A-C8CD361A6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6F00E-B280-4CEC-82D9-9A7D9E4A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E2A76-74D6-4D8A-8A23-3904E9DF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F03FE-9F8D-401B-BAA5-1722AA3C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2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FAF5-0E27-4787-87D7-A6A6D31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90B09-BFCD-4F53-9C5B-4DA36659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82BD7-FA6B-4587-AD3D-0EC7801E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DDB24-DC4B-4C72-B708-409D3B64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59307-487E-4B1B-B7D8-D3B83A9D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528CE-14D1-4B8D-8D1A-743AF7E4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5536A-0F50-4169-877A-EC802D65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3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56A-24B6-4D58-90A4-6D8E593E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2954-7947-4E14-BF50-9DA36C21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0714-018D-4DF6-BBD6-0F77CB1BF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F7A7B-E97A-4345-BF03-2F6B1F51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5426C-E91C-4093-BC8E-6C457F7A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32B5-05A1-4557-B36C-B741747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1A92-CA81-4753-8EC2-866D597B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A3E4C-FB42-4849-8B58-D037C02D2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AF2DA-09C6-4709-98A1-3A08ED720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161D-1E5F-4E25-B1FA-3152612C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164E-F5FC-4F8F-8732-4C874C62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805A-BFBC-4F34-9599-7B8E938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9835E-7428-42A8-B357-94E53839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1632-60C0-4F2C-BA62-02E07647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8E8B-7D4E-4901-B786-2AA13FF8E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2504-88FE-4A74-85D9-928B0E49D56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DB9F-5C10-400D-B590-6891AB21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DF06-61C0-4783-AD44-E3AFE7804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3EF824-274E-498D-94BF-A334B5701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700"/>
            <a:ext cx="12192000" cy="45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HEANG</dc:creator>
  <cp:lastModifiedBy>LEE HEANG</cp:lastModifiedBy>
  <cp:revision>1</cp:revision>
  <dcterms:created xsi:type="dcterms:W3CDTF">2021-11-29T02:41:31Z</dcterms:created>
  <dcterms:modified xsi:type="dcterms:W3CDTF">2021-11-29T02:41:47Z</dcterms:modified>
</cp:coreProperties>
</file>