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59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95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508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689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679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51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831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781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698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209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943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906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BE630F-C39C-4DB9-8258-0B48CA067079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065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82592" y="3669642"/>
            <a:ext cx="80806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rgbClr val="FF0000"/>
                </a:solidFill>
              </a:defRPr>
            </a:lvl1pPr>
          </a:lstStyle>
          <a:p>
            <a:r>
              <a:rPr lang="en-US" dirty="0"/>
              <a:t>COMPONENT DIAGRAMM TEMPLATE</a:t>
            </a:r>
          </a:p>
        </p:txBody>
      </p:sp>
      <p:pic>
        <p:nvPicPr>
          <p:cNvPr id="6" name="Picture 2" descr="https://s-media-cache-ak0.pinimg.com/736x/e2/53/23/e25323eb116ab44d2320ec1566b18b4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4100" y="1351889"/>
            <a:ext cx="1278126" cy="2130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://planetminion.com/wp-content/uploads/2015/04/stuart2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602939" y="1351889"/>
            <a:ext cx="1772306" cy="2168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759229" y="5184002"/>
            <a:ext cx="843710" cy="70248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15519" y="5184002"/>
            <a:ext cx="843710" cy="70248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713793" y="5184002"/>
            <a:ext cx="843710" cy="70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886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2E2B3-DA7D-4256-AB67-E45CF701C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4860235" cy="315912"/>
          </a:xfrm>
        </p:spPr>
        <p:txBody>
          <a:bodyPr>
            <a:normAutofit fontScale="90000"/>
          </a:bodyPr>
          <a:lstStyle/>
          <a:p>
            <a:r>
              <a:rPr lang="en-US" sz="3600" b="1" dirty="0"/>
              <a:t>Sign in Component Diagram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44D518-D625-44CD-9467-03F84D9789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727" y="1147082"/>
            <a:ext cx="3181350" cy="35337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8E38455-5532-4FAE-9151-A7D360F66D24}"/>
              </a:ext>
            </a:extLst>
          </p:cNvPr>
          <p:cNvSpPr txBox="1"/>
          <p:nvPr/>
        </p:nvSpPr>
        <p:spPr>
          <a:xfrm>
            <a:off x="4895877" y="1741731"/>
            <a:ext cx="780983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i="1" dirty="0">
                <a:solidFill>
                  <a:srgbClr val="FF0000"/>
                </a:solidFill>
              </a:rPr>
              <a:t>&lt;log-in&gt;</a:t>
            </a:r>
          </a:p>
        </p:txBody>
      </p:sp>
      <p:sp>
        <p:nvSpPr>
          <p:cNvPr id="7" name="Rounded Rectangle 31">
            <a:extLst>
              <a:ext uri="{FF2B5EF4-FFF2-40B4-BE49-F238E27FC236}">
                <a16:creationId xmlns:a16="http://schemas.microsoft.com/office/drawing/2014/main" id="{2BFD5D3F-11B5-4D9C-B0C1-BE7C7DEB238E}"/>
              </a:ext>
            </a:extLst>
          </p:cNvPr>
          <p:cNvSpPr/>
          <p:nvPr/>
        </p:nvSpPr>
        <p:spPr>
          <a:xfrm>
            <a:off x="4598504" y="1571151"/>
            <a:ext cx="1650319" cy="630068"/>
          </a:xfrm>
          <a:prstGeom prst="round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72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F1848E-352C-43D2-89E8-6C3518A40ED6}"/>
              </a:ext>
            </a:extLst>
          </p:cNvPr>
          <p:cNvSpPr txBox="1"/>
          <p:nvPr/>
        </p:nvSpPr>
        <p:spPr>
          <a:xfrm>
            <a:off x="9235964" y="1589990"/>
            <a:ext cx="639919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i="1" dirty="0">
                <a:solidFill>
                  <a:srgbClr val="FF0000"/>
                </a:solidFill>
              </a:rPr>
              <a:t>&lt;app&gt;</a:t>
            </a:r>
          </a:p>
        </p:txBody>
      </p:sp>
      <p:sp>
        <p:nvSpPr>
          <p:cNvPr id="9" name="Rounded Rectangle 31">
            <a:extLst>
              <a:ext uri="{FF2B5EF4-FFF2-40B4-BE49-F238E27FC236}">
                <a16:creationId xmlns:a16="http://schemas.microsoft.com/office/drawing/2014/main" id="{11731043-3EE0-4452-8B0D-AE71EA1D1A0C}"/>
              </a:ext>
            </a:extLst>
          </p:cNvPr>
          <p:cNvSpPr/>
          <p:nvPr/>
        </p:nvSpPr>
        <p:spPr>
          <a:xfrm>
            <a:off x="8766313" y="1504890"/>
            <a:ext cx="1650319" cy="853997"/>
          </a:xfrm>
          <a:prstGeom prst="round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72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C36C74-2552-47CF-96AC-19F13ABABE82}"/>
              </a:ext>
            </a:extLst>
          </p:cNvPr>
          <p:cNvSpPr txBox="1"/>
          <p:nvPr/>
        </p:nvSpPr>
        <p:spPr>
          <a:xfrm>
            <a:off x="9235963" y="1912311"/>
            <a:ext cx="587020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i="1" dirty="0">
                <a:solidFill>
                  <a:srgbClr val="FF0000"/>
                </a:solidFill>
              </a:rPr>
              <a:t>Users</a:t>
            </a:r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E1C3E866-F8BE-47C2-98AF-CF8F5A874F5E}"/>
              </a:ext>
            </a:extLst>
          </p:cNvPr>
          <p:cNvSpPr/>
          <p:nvPr/>
        </p:nvSpPr>
        <p:spPr>
          <a:xfrm rot="16200000">
            <a:off x="6809452" y="1153364"/>
            <a:ext cx="172192" cy="1293450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0B480C3-1B29-41A9-BBB9-D12DDA32B0F6}"/>
              </a:ext>
            </a:extLst>
          </p:cNvPr>
          <p:cNvSpPr txBox="1"/>
          <p:nvPr/>
        </p:nvSpPr>
        <p:spPr>
          <a:xfrm>
            <a:off x="6385425" y="1819423"/>
            <a:ext cx="8499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user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41DE52A-8DAA-4FCC-B0AA-056E57DABB1A}"/>
              </a:ext>
            </a:extLst>
          </p:cNvPr>
          <p:cNvSpPr txBox="1"/>
          <p:nvPr/>
        </p:nvSpPr>
        <p:spPr>
          <a:xfrm>
            <a:off x="4293704" y="3273287"/>
            <a:ext cx="65465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WILL HAPPENED:</a:t>
            </a:r>
          </a:p>
          <a:p>
            <a:pPr marL="285750" indent="-285750">
              <a:buFontTx/>
              <a:buChar char="-"/>
            </a:pPr>
            <a:r>
              <a:rPr lang="en-US" dirty="0"/>
              <a:t>Compare or check of email, and password match to the information that we signed before.</a:t>
            </a:r>
          </a:p>
          <a:p>
            <a:pPr marL="285750" indent="-285750">
              <a:buFontTx/>
              <a:buChar char="-"/>
            </a:pPr>
            <a:r>
              <a:rPr lang="en-US" dirty="0"/>
              <a:t> If email and pass don’t match, cannot login.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AD95DB1-901D-487B-A0F1-9BCFA1A9D7AB}"/>
              </a:ext>
            </a:extLst>
          </p:cNvPr>
          <p:cNvSpPr txBox="1"/>
          <p:nvPr/>
        </p:nvSpPr>
        <p:spPr>
          <a:xfrm>
            <a:off x="6281528" y="1412635"/>
            <a:ext cx="5236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>
                <a:solidFill>
                  <a:srgbClr val="FF0000"/>
                </a:solidFill>
              </a:rPr>
              <a:t>Emit</a:t>
            </a:r>
          </a:p>
        </p:txBody>
      </p:sp>
    </p:spTree>
    <p:extLst>
      <p:ext uri="{BB962C8B-B14F-4D97-AF65-F5344CB8AC3E}">
        <p14:creationId xmlns:p14="http://schemas.microsoft.com/office/powerpoint/2010/main" val="750460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F6E34A3-ADAD-4B97-9D59-85106236A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4860235" cy="315912"/>
          </a:xfrm>
        </p:spPr>
        <p:txBody>
          <a:bodyPr>
            <a:normAutofit fontScale="90000"/>
          </a:bodyPr>
          <a:lstStyle/>
          <a:p>
            <a:r>
              <a:rPr lang="en-US" sz="3600" b="1" dirty="0"/>
              <a:t>Sign up Component Diagram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448196-BADB-484C-8429-295046567A08}"/>
              </a:ext>
            </a:extLst>
          </p:cNvPr>
          <p:cNvSpPr txBox="1"/>
          <p:nvPr/>
        </p:nvSpPr>
        <p:spPr>
          <a:xfrm>
            <a:off x="4895877" y="1741731"/>
            <a:ext cx="921663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i="1" dirty="0">
                <a:solidFill>
                  <a:srgbClr val="FF0000"/>
                </a:solidFill>
              </a:rPr>
              <a:t>&lt;register&gt;</a:t>
            </a:r>
          </a:p>
        </p:txBody>
      </p:sp>
      <p:sp>
        <p:nvSpPr>
          <p:cNvPr id="7" name="Rounded Rectangle 31">
            <a:extLst>
              <a:ext uri="{FF2B5EF4-FFF2-40B4-BE49-F238E27FC236}">
                <a16:creationId xmlns:a16="http://schemas.microsoft.com/office/drawing/2014/main" id="{13B4A226-97AE-4D8E-9C4D-AAFD34D2EBDF}"/>
              </a:ext>
            </a:extLst>
          </p:cNvPr>
          <p:cNvSpPr/>
          <p:nvPr/>
        </p:nvSpPr>
        <p:spPr>
          <a:xfrm>
            <a:off x="4598504" y="1571151"/>
            <a:ext cx="1650319" cy="630068"/>
          </a:xfrm>
          <a:prstGeom prst="round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72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DE8AE9-8697-4765-BD50-0456EF0078CD}"/>
              </a:ext>
            </a:extLst>
          </p:cNvPr>
          <p:cNvSpPr txBox="1"/>
          <p:nvPr/>
        </p:nvSpPr>
        <p:spPr>
          <a:xfrm>
            <a:off x="8652869" y="1589990"/>
            <a:ext cx="639919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i="1" dirty="0">
                <a:solidFill>
                  <a:srgbClr val="FF0000"/>
                </a:solidFill>
              </a:rPr>
              <a:t>&lt;app&gt;</a:t>
            </a:r>
          </a:p>
        </p:txBody>
      </p:sp>
      <p:sp>
        <p:nvSpPr>
          <p:cNvPr id="9" name="Rounded Rectangle 31">
            <a:extLst>
              <a:ext uri="{FF2B5EF4-FFF2-40B4-BE49-F238E27FC236}">
                <a16:creationId xmlns:a16="http://schemas.microsoft.com/office/drawing/2014/main" id="{3B3B8C9D-E515-47B3-AA8D-1C738C2DD9AA}"/>
              </a:ext>
            </a:extLst>
          </p:cNvPr>
          <p:cNvSpPr/>
          <p:nvPr/>
        </p:nvSpPr>
        <p:spPr>
          <a:xfrm>
            <a:off x="8183218" y="1504890"/>
            <a:ext cx="1650319" cy="853997"/>
          </a:xfrm>
          <a:prstGeom prst="round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72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AB3F38-7E2D-498F-A68B-E6DD3E397E51}"/>
              </a:ext>
            </a:extLst>
          </p:cNvPr>
          <p:cNvSpPr txBox="1"/>
          <p:nvPr/>
        </p:nvSpPr>
        <p:spPr>
          <a:xfrm>
            <a:off x="8652868" y="1912311"/>
            <a:ext cx="587020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i="1" dirty="0">
                <a:solidFill>
                  <a:srgbClr val="FF0000"/>
                </a:solidFill>
              </a:rPr>
              <a:t>Users</a:t>
            </a:r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254D6B32-FBB2-49BF-A759-1EA2E654D8DE}"/>
              </a:ext>
            </a:extLst>
          </p:cNvPr>
          <p:cNvSpPr/>
          <p:nvPr/>
        </p:nvSpPr>
        <p:spPr>
          <a:xfrm rot="16200000">
            <a:off x="6809452" y="1285887"/>
            <a:ext cx="172192" cy="1293450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FD98DD-9EBB-499C-9B35-9585CBE9B64D}"/>
              </a:ext>
            </a:extLst>
          </p:cNvPr>
          <p:cNvSpPr txBox="1"/>
          <p:nvPr/>
        </p:nvSpPr>
        <p:spPr>
          <a:xfrm>
            <a:off x="6332416" y="1521715"/>
            <a:ext cx="5683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dirty="0">
                <a:solidFill>
                  <a:srgbClr val="FF0000"/>
                </a:solidFill>
              </a:rPr>
              <a:t>Emit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624121C-9F8C-445B-B644-E4EE6E53F39B}"/>
              </a:ext>
            </a:extLst>
          </p:cNvPr>
          <p:cNvSpPr txBox="1"/>
          <p:nvPr/>
        </p:nvSpPr>
        <p:spPr>
          <a:xfrm>
            <a:off x="6385425" y="1951946"/>
            <a:ext cx="8499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user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A63458B-61FA-4155-8371-390DC9E9460C}"/>
              </a:ext>
            </a:extLst>
          </p:cNvPr>
          <p:cNvSpPr txBox="1"/>
          <p:nvPr/>
        </p:nvSpPr>
        <p:spPr>
          <a:xfrm>
            <a:off x="4293704" y="3273287"/>
            <a:ext cx="654657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WILL HAPPENED:</a:t>
            </a:r>
          </a:p>
          <a:p>
            <a:pPr marL="285750" indent="-285750">
              <a:buFontTx/>
              <a:buChar char="-"/>
            </a:pPr>
            <a:r>
              <a:rPr lang="en-US" dirty="0"/>
              <a:t>Check if the validation doesn’t match or doesn’t have in the data (new user).</a:t>
            </a:r>
          </a:p>
          <a:p>
            <a:pPr marL="285750" indent="-285750">
              <a:buFontTx/>
              <a:buChar char="-"/>
            </a:pPr>
            <a:r>
              <a:rPr lang="en-US" dirty="0"/>
              <a:t>Need to confirm password if the confirm pass match to the password, then we can register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53AC1DA-5307-40AA-8857-0E8B769A7F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822" y="1420674"/>
            <a:ext cx="3305175" cy="370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323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B0FA9EE-3F94-4314-925B-78C250DE3E3B}"/>
              </a:ext>
            </a:extLst>
          </p:cNvPr>
          <p:cNvSpPr txBox="1"/>
          <p:nvPr/>
        </p:nvSpPr>
        <p:spPr>
          <a:xfrm>
            <a:off x="1541372" y="1223536"/>
            <a:ext cx="639919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i="1" dirty="0">
                <a:solidFill>
                  <a:srgbClr val="FF0000"/>
                </a:solidFill>
              </a:rPr>
              <a:t>&lt;app&gt;</a:t>
            </a:r>
          </a:p>
        </p:txBody>
      </p:sp>
      <p:sp>
        <p:nvSpPr>
          <p:cNvPr id="5" name="Rounded Rectangle 31">
            <a:extLst>
              <a:ext uri="{FF2B5EF4-FFF2-40B4-BE49-F238E27FC236}">
                <a16:creationId xmlns:a16="http://schemas.microsoft.com/office/drawing/2014/main" id="{6AF65578-EB23-4CE6-8DEB-BB65614F4E4A}"/>
              </a:ext>
            </a:extLst>
          </p:cNvPr>
          <p:cNvSpPr/>
          <p:nvPr/>
        </p:nvSpPr>
        <p:spPr>
          <a:xfrm>
            <a:off x="1055315" y="1052956"/>
            <a:ext cx="1650319" cy="630068"/>
          </a:xfrm>
          <a:prstGeom prst="round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72"/>
          </a:p>
        </p:txBody>
      </p:sp>
      <p:sp>
        <p:nvSpPr>
          <p:cNvPr id="7" name="Right Arrow 40">
            <a:extLst>
              <a:ext uri="{FF2B5EF4-FFF2-40B4-BE49-F238E27FC236}">
                <a16:creationId xmlns:a16="http://schemas.microsoft.com/office/drawing/2014/main" id="{7D7497DF-0F1B-40CB-B1C0-4524CEA7CA99}"/>
              </a:ext>
            </a:extLst>
          </p:cNvPr>
          <p:cNvSpPr/>
          <p:nvPr/>
        </p:nvSpPr>
        <p:spPr>
          <a:xfrm>
            <a:off x="2667348" y="1470071"/>
            <a:ext cx="696809" cy="333683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9681" tIns="34840" rIns="69681" bIns="348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72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37B49C-A0BF-4414-ACA9-8733F806CB96}"/>
              </a:ext>
            </a:extLst>
          </p:cNvPr>
          <p:cNvSpPr txBox="1"/>
          <p:nvPr/>
        </p:nvSpPr>
        <p:spPr>
          <a:xfrm>
            <a:off x="2658289" y="1251972"/>
            <a:ext cx="838756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dirty="0">
                <a:solidFill>
                  <a:schemeClr val="accent4"/>
                </a:solidFill>
              </a:rPr>
              <a:t>PROVIDE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9B2030-7922-47CB-9896-4F865F4C5153}"/>
              </a:ext>
            </a:extLst>
          </p:cNvPr>
          <p:cNvSpPr txBox="1"/>
          <p:nvPr/>
        </p:nvSpPr>
        <p:spPr>
          <a:xfrm>
            <a:off x="2811975" y="1815427"/>
            <a:ext cx="762325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Events[]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272FF4-9BE7-471F-A90C-488712B3D2DA}"/>
              </a:ext>
            </a:extLst>
          </p:cNvPr>
          <p:cNvSpPr txBox="1"/>
          <p:nvPr/>
        </p:nvSpPr>
        <p:spPr>
          <a:xfrm>
            <a:off x="4448403" y="1140360"/>
            <a:ext cx="1149674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i="1" dirty="0">
                <a:solidFill>
                  <a:srgbClr val="FF0000"/>
                </a:solidFill>
              </a:rPr>
              <a:t>&lt;navigation&gt;</a:t>
            </a:r>
          </a:p>
        </p:txBody>
      </p:sp>
      <p:sp>
        <p:nvSpPr>
          <p:cNvPr id="11" name="Rounded Rectangle 31">
            <a:extLst>
              <a:ext uri="{FF2B5EF4-FFF2-40B4-BE49-F238E27FC236}">
                <a16:creationId xmlns:a16="http://schemas.microsoft.com/office/drawing/2014/main" id="{71F208DF-6994-41AA-A941-A4DFA4265A41}"/>
              </a:ext>
            </a:extLst>
          </p:cNvPr>
          <p:cNvSpPr/>
          <p:nvPr/>
        </p:nvSpPr>
        <p:spPr>
          <a:xfrm>
            <a:off x="4151030" y="969780"/>
            <a:ext cx="1650319" cy="630068"/>
          </a:xfrm>
          <a:prstGeom prst="round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72"/>
          </a:p>
        </p:txBody>
      </p:sp>
      <p:sp>
        <p:nvSpPr>
          <p:cNvPr id="12" name="Rounded Rectangle 31">
            <a:extLst>
              <a:ext uri="{FF2B5EF4-FFF2-40B4-BE49-F238E27FC236}">
                <a16:creationId xmlns:a16="http://schemas.microsoft.com/office/drawing/2014/main" id="{E63A33FE-F439-4B79-B971-9DC63A1A700B}"/>
              </a:ext>
            </a:extLst>
          </p:cNvPr>
          <p:cNvSpPr/>
          <p:nvPr/>
        </p:nvSpPr>
        <p:spPr>
          <a:xfrm>
            <a:off x="1055316" y="2086741"/>
            <a:ext cx="10251314" cy="934101"/>
          </a:xfrm>
          <a:prstGeom prst="round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72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B6C2FD4-CF4E-4F4E-BA31-D024ABD76735}"/>
              </a:ext>
            </a:extLst>
          </p:cNvPr>
          <p:cNvSpPr txBox="1"/>
          <p:nvPr/>
        </p:nvSpPr>
        <p:spPr>
          <a:xfrm>
            <a:off x="5362905" y="2420554"/>
            <a:ext cx="1412278" cy="3034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72" b="1" i="1" dirty="0">
                <a:solidFill>
                  <a:srgbClr val="FF0000"/>
                </a:solidFill>
              </a:rPr>
              <a:t>&lt;router-view&gt;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F1D4C9-7933-4F70-8F1F-F0AE6C17A52F}"/>
              </a:ext>
            </a:extLst>
          </p:cNvPr>
          <p:cNvSpPr txBox="1"/>
          <p:nvPr/>
        </p:nvSpPr>
        <p:spPr>
          <a:xfrm>
            <a:off x="1522877" y="3795816"/>
            <a:ext cx="1172372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i="1" dirty="0">
                <a:solidFill>
                  <a:srgbClr val="FF0000"/>
                </a:solidFill>
              </a:rPr>
              <a:t>&lt;home-view&gt;</a:t>
            </a:r>
          </a:p>
        </p:txBody>
      </p:sp>
      <p:sp>
        <p:nvSpPr>
          <p:cNvPr id="15" name="Rounded Rectangle 31">
            <a:extLst>
              <a:ext uri="{FF2B5EF4-FFF2-40B4-BE49-F238E27FC236}">
                <a16:creationId xmlns:a16="http://schemas.microsoft.com/office/drawing/2014/main" id="{7A6F7E81-8DFE-425F-A83C-97778B57D719}"/>
              </a:ext>
            </a:extLst>
          </p:cNvPr>
          <p:cNvSpPr/>
          <p:nvPr/>
        </p:nvSpPr>
        <p:spPr>
          <a:xfrm>
            <a:off x="1225504" y="3625236"/>
            <a:ext cx="1650319" cy="630068"/>
          </a:xfrm>
          <a:prstGeom prst="round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72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E3AB985-C6E1-467A-B306-42905FCA65B3}"/>
              </a:ext>
            </a:extLst>
          </p:cNvPr>
          <p:cNvSpPr txBox="1"/>
          <p:nvPr/>
        </p:nvSpPr>
        <p:spPr>
          <a:xfrm>
            <a:off x="3968591" y="3795816"/>
            <a:ext cx="1442254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i="1" dirty="0">
                <a:solidFill>
                  <a:srgbClr val="FF0000"/>
                </a:solidFill>
              </a:rPr>
              <a:t>&lt;my-event-view&gt;</a:t>
            </a:r>
          </a:p>
        </p:txBody>
      </p:sp>
      <p:sp>
        <p:nvSpPr>
          <p:cNvPr id="17" name="Rounded Rectangle 31">
            <a:extLst>
              <a:ext uri="{FF2B5EF4-FFF2-40B4-BE49-F238E27FC236}">
                <a16:creationId xmlns:a16="http://schemas.microsoft.com/office/drawing/2014/main" id="{1236846E-DF46-4272-8550-86CBF2BA7D95}"/>
              </a:ext>
            </a:extLst>
          </p:cNvPr>
          <p:cNvSpPr/>
          <p:nvPr/>
        </p:nvSpPr>
        <p:spPr>
          <a:xfrm>
            <a:off x="3787330" y="3625236"/>
            <a:ext cx="1650319" cy="630068"/>
          </a:xfrm>
          <a:prstGeom prst="round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72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1A71431-24B6-4332-A0BF-169B5E293A3B}"/>
              </a:ext>
            </a:extLst>
          </p:cNvPr>
          <p:cNvSpPr txBox="1"/>
          <p:nvPr/>
        </p:nvSpPr>
        <p:spPr>
          <a:xfrm>
            <a:off x="6722763" y="3807489"/>
            <a:ext cx="1212448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i="1" dirty="0">
                <a:solidFill>
                  <a:srgbClr val="FF0000"/>
                </a:solidFill>
              </a:rPr>
              <a:t>&lt;joined-view&gt;</a:t>
            </a:r>
          </a:p>
        </p:txBody>
      </p:sp>
      <p:sp>
        <p:nvSpPr>
          <p:cNvPr id="19" name="Rounded Rectangle 31">
            <a:extLst>
              <a:ext uri="{FF2B5EF4-FFF2-40B4-BE49-F238E27FC236}">
                <a16:creationId xmlns:a16="http://schemas.microsoft.com/office/drawing/2014/main" id="{24F99A5F-0CC9-4B8E-9877-5E6D7DDD5096}"/>
              </a:ext>
            </a:extLst>
          </p:cNvPr>
          <p:cNvSpPr/>
          <p:nvPr/>
        </p:nvSpPr>
        <p:spPr>
          <a:xfrm>
            <a:off x="6541502" y="3636909"/>
            <a:ext cx="1650319" cy="630068"/>
          </a:xfrm>
          <a:prstGeom prst="round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72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58877F3-F445-45A0-9746-01199EF91323}"/>
              </a:ext>
            </a:extLst>
          </p:cNvPr>
          <p:cNvSpPr txBox="1"/>
          <p:nvPr/>
        </p:nvSpPr>
        <p:spPr>
          <a:xfrm>
            <a:off x="9451448" y="3795816"/>
            <a:ext cx="1401409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i="1" dirty="0">
                <a:solidFill>
                  <a:srgbClr val="FF0000"/>
                </a:solidFill>
              </a:rPr>
              <a:t>&lt;category-view&gt;</a:t>
            </a:r>
          </a:p>
        </p:txBody>
      </p:sp>
      <p:sp>
        <p:nvSpPr>
          <p:cNvPr id="21" name="Rounded Rectangle 31">
            <a:extLst>
              <a:ext uri="{FF2B5EF4-FFF2-40B4-BE49-F238E27FC236}">
                <a16:creationId xmlns:a16="http://schemas.microsoft.com/office/drawing/2014/main" id="{5C3DC67A-D89E-4587-9368-16E3A2CD6617}"/>
              </a:ext>
            </a:extLst>
          </p:cNvPr>
          <p:cNvSpPr/>
          <p:nvPr/>
        </p:nvSpPr>
        <p:spPr>
          <a:xfrm>
            <a:off x="9270187" y="3625236"/>
            <a:ext cx="1650319" cy="630068"/>
          </a:xfrm>
          <a:prstGeom prst="round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72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B6C90EE-6FD3-4715-98A0-0E040B216032}"/>
              </a:ext>
            </a:extLst>
          </p:cNvPr>
          <p:cNvCxnSpPr>
            <a:stCxn id="11" idx="2"/>
          </p:cNvCxnSpPr>
          <p:nvPr/>
        </p:nvCxnSpPr>
        <p:spPr>
          <a:xfrm flipH="1">
            <a:off x="4963886" y="1599848"/>
            <a:ext cx="12304" cy="519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C67B9FD-A30E-4CD8-890B-02F14A1EA396}"/>
              </a:ext>
            </a:extLst>
          </p:cNvPr>
          <p:cNvCxnSpPr/>
          <p:nvPr/>
        </p:nvCxnSpPr>
        <p:spPr>
          <a:xfrm>
            <a:off x="2075543" y="3020094"/>
            <a:ext cx="0" cy="605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39936D7-C1DE-47D5-86D1-F3CA1FA01E54}"/>
              </a:ext>
            </a:extLst>
          </p:cNvPr>
          <p:cNvCxnSpPr/>
          <p:nvPr/>
        </p:nvCxnSpPr>
        <p:spPr>
          <a:xfrm>
            <a:off x="4601029" y="3031767"/>
            <a:ext cx="0" cy="605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49C8302-A8F2-4D90-805F-187082860481}"/>
              </a:ext>
            </a:extLst>
          </p:cNvPr>
          <p:cNvCxnSpPr/>
          <p:nvPr/>
        </p:nvCxnSpPr>
        <p:spPr>
          <a:xfrm>
            <a:off x="7402286" y="3020094"/>
            <a:ext cx="0" cy="605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F8E802C-3C91-40AD-8B58-4CDCE88909AE}"/>
              </a:ext>
            </a:extLst>
          </p:cNvPr>
          <p:cNvCxnSpPr/>
          <p:nvPr/>
        </p:nvCxnSpPr>
        <p:spPr>
          <a:xfrm>
            <a:off x="10116457" y="3020094"/>
            <a:ext cx="0" cy="605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63234232-B286-4D7F-8652-D7039482CCF5}"/>
              </a:ext>
            </a:extLst>
          </p:cNvPr>
          <p:cNvSpPr txBox="1"/>
          <p:nvPr/>
        </p:nvSpPr>
        <p:spPr>
          <a:xfrm>
            <a:off x="1522877" y="5118151"/>
            <a:ext cx="1142044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i="1" dirty="0">
                <a:solidFill>
                  <a:srgbClr val="FF0000"/>
                </a:solidFill>
              </a:rPr>
              <a:t>&lt;event-card&gt;</a:t>
            </a:r>
          </a:p>
        </p:txBody>
      </p:sp>
      <p:sp>
        <p:nvSpPr>
          <p:cNvPr id="34" name="Rounded Rectangle 31">
            <a:extLst>
              <a:ext uri="{FF2B5EF4-FFF2-40B4-BE49-F238E27FC236}">
                <a16:creationId xmlns:a16="http://schemas.microsoft.com/office/drawing/2014/main" id="{742318E4-B987-49F7-9D09-70DED70219CF}"/>
              </a:ext>
            </a:extLst>
          </p:cNvPr>
          <p:cNvSpPr/>
          <p:nvPr/>
        </p:nvSpPr>
        <p:spPr>
          <a:xfrm>
            <a:off x="1225504" y="4947571"/>
            <a:ext cx="1650319" cy="630068"/>
          </a:xfrm>
          <a:prstGeom prst="round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72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D716625-3505-4902-BFFA-8A0FBDCB4B6A}"/>
              </a:ext>
            </a:extLst>
          </p:cNvPr>
          <p:cNvSpPr txBox="1"/>
          <p:nvPr/>
        </p:nvSpPr>
        <p:spPr>
          <a:xfrm>
            <a:off x="3968591" y="5118151"/>
            <a:ext cx="1142044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i="1" dirty="0">
                <a:solidFill>
                  <a:srgbClr val="FF0000"/>
                </a:solidFill>
              </a:rPr>
              <a:t>&lt;event-card&gt;</a:t>
            </a:r>
          </a:p>
        </p:txBody>
      </p:sp>
      <p:sp>
        <p:nvSpPr>
          <p:cNvPr id="36" name="Rounded Rectangle 31">
            <a:extLst>
              <a:ext uri="{FF2B5EF4-FFF2-40B4-BE49-F238E27FC236}">
                <a16:creationId xmlns:a16="http://schemas.microsoft.com/office/drawing/2014/main" id="{4DC1C704-C6EE-4578-B00D-807DCF2AE8DE}"/>
              </a:ext>
            </a:extLst>
          </p:cNvPr>
          <p:cNvSpPr/>
          <p:nvPr/>
        </p:nvSpPr>
        <p:spPr>
          <a:xfrm>
            <a:off x="3787330" y="4947571"/>
            <a:ext cx="1650319" cy="630068"/>
          </a:xfrm>
          <a:prstGeom prst="round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72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6CF5386-F580-4EFB-BE4C-52BF84FAEFFD}"/>
              </a:ext>
            </a:extLst>
          </p:cNvPr>
          <p:cNvSpPr txBox="1"/>
          <p:nvPr/>
        </p:nvSpPr>
        <p:spPr>
          <a:xfrm>
            <a:off x="6722763" y="5129824"/>
            <a:ext cx="1142044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i="1" dirty="0">
                <a:solidFill>
                  <a:srgbClr val="FF0000"/>
                </a:solidFill>
              </a:rPr>
              <a:t>&lt;event-card&gt;</a:t>
            </a:r>
          </a:p>
        </p:txBody>
      </p:sp>
      <p:sp>
        <p:nvSpPr>
          <p:cNvPr id="38" name="Rounded Rectangle 31">
            <a:extLst>
              <a:ext uri="{FF2B5EF4-FFF2-40B4-BE49-F238E27FC236}">
                <a16:creationId xmlns:a16="http://schemas.microsoft.com/office/drawing/2014/main" id="{25D8E027-B1DA-4570-9CE6-8D09DF8B2372}"/>
              </a:ext>
            </a:extLst>
          </p:cNvPr>
          <p:cNvSpPr/>
          <p:nvPr/>
        </p:nvSpPr>
        <p:spPr>
          <a:xfrm>
            <a:off x="6541502" y="4959244"/>
            <a:ext cx="1650319" cy="630068"/>
          </a:xfrm>
          <a:prstGeom prst="round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72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AF9C9B8-1864-4B2D-A643-25AF6E4E3EBF}"/>
              </a:ext>
            </a:extLst>
          </p:cNvPr>
          <p:cNvSpPr txBox="1"/>
          <p:nvPr/>
        </p:nvSpPr>
        <p:spPr>
          <a:xfrm>
            <a:off x="9451448" y="5118151"/>
            <a:ext cx="1142044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i="1" dirty="0">
                <a:solidFill>
                  <a:srgbClr val="FF0000"/>
                </a:solidFill>
              </a:rPr>
              <a:t>&lt;event-card&gt;</a:t>
            </a:r>
          </a:p>
        </p:txBody>
      </p:sp>
      <p:sp>
        <p:nvSpPr>
          <p:cNvPr id="40" name="Rounded Rectangle 31">
            <a:extLst>
              <a:ext uri="{FF2B5EF4-FFF2-40B4-BE49-F238E27FC236}">
                <a16:creationId xmlns:a16="http://schemas.microsoft.com/office/drawing/2014/main" id="{5CF29248-5456-4808-B258-2CBDE12F83BC}"/>
              </a:ext>
            </a:extLst>
          </p:cNvPr>
          <p:cNvSpPr/>
          <p:nvPr/>
        </p:nvSpPr>
        <p:spPr>
          <a:xfrm>
            <a:off x="9270187" y="4947571"/>
            <a:ext cx="1650319" cy="630068"/>
          </a:xfrm>
          <a:prstGeom prst="round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72"/>
          </a:p>
        </p:txBody>
      </p:sp>
      <p:sp>
        <p:nvSpPr>
          <p:cNvPr id="41" name="Arrow: Down 40">
            <a:extLst>
              <a:ext uri="{FF2B5EF4-FFF2-40B4-BE49-F238E27FC236}">
                <a16:creationId xmlns:a16="http://schemas.microsoft.com/office/drawing/2014/main" id="{77383FF6-D4E5-4EA6-BCE0-EAD283D8C78A}"/>
              </a:ext>
            </a:extLst>
          </p:cNvPr>
          <p:cNvSpPr/>
          <p:nvPr/>
        </p:nvSpPr>
        <p:spPr>
          <a:xfrm>
            <a:off x="2009099" y="4255304"/>
            <a:ext cx="172192" cy="703940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Arrow: Down 41">
            <a:extLst>
              <a:ext uri="{FF2B5EF4-FFF2-40B4-BE49-F238E27FC236}">
                <a16:creationId xmlns:a16="http://schemas.microsoft.com/office/drawing/2014/main" id="{C8C4A94D-E89F-427D-B649-18BD3D8614BE}"/>
              </a:ext>
            </a:extLst>
          </p:cNvPr>
          <p:cNvSpPr/>
          <p:nvPr/>
        </p:nvSpPr>
        <p:spPr>
          <a:xfrm>
            <a:off x="4517526" y="4266977"/>
            <a:ext cx="172192" cy="703940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Arrow: Down 42">
            <a:extLst>
              <a:ext uri="{FF2B5EF4-FFF2-40B4-BE49-F238E27FC236}">
                <a16:creationId xmlns:a16="http://schemas.microsoft.com/office/drawing/2014/main" id="{FC42DE65-3FB0-42D8-98EA-4F0D0CFA473F}"/>
              </a:ext>
            </a:extLst>
          </p:cNvPr>
          <p:cNvSpPr/>
          <p:nvPr/>
        </p:nvSpPr>
        <p:spPr>
          <a:xfrm>
            <a:off x="7310638" y="4278650"/>
            <a:ext cx="172192" cy="703940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Arrow: Down 43">
            <a:extLst>
              <a:ext uri="{FF2B5EF4-FFF2-40B4-BE49-F238E27FC236}">
                <a16:creationId xmlns:a16="http://schemas.microsoft.com/office/drawing/2014/main" id="{EE723277-8A52-4B3B-8680-AEFF72232871}"/>
              </a:ext>
            </a:extLst>
          </p:cNvPr>
          <p:cNvSpPr/>
          <p:nvPr/>
        </p:nvSpPr>
        <p:spPr>
          <a:xfrm>
            <a:off x="10044744" y="4249468"/>
            <a:ext cx="172192" cy="703940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5864349-4849-4C54-8674-B132B9524B83}"/>
              </a:ext>
            </a:extLst>
          </p:cNvPr>
          <p:cNvSpPr txBox="1"/>
          <p:nvPr/>
        </p:nvSpPr>
        <p:spPr>
          <a:xfrm>
            <a:off x="4688116" y="3109826"/>
            <a:ext cx="11278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/my-event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2FC4739-750B-4B64-8B4C-A781A00F9CE1}"/>
              </a:ext>
            </a:extLst>
          </p:cNvPr>
          <p:cNvSpPr txBox="1"/>
          <p:nvPr/>
        </p:nvSpPr>
        <p:spPr>
          <a:xfrm>
            <a:off x="7494570" y="3168076"/>
            <a:ext cx="10144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/joined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E7BD2EE-C9B0-4244-A1FD-E6AB1E156BE0}"/>
              </a:ext>
            </a:extLst>
          </p:cNvPr>
          <p:cNvSpPr txBox="1"/>
          <p:nvPr/>
        </p:nvSpPr>
        <p:spPr>
          <a:xfrm>
            <a:off x="10095346" y="3153388"/>
            <a:ext cx="10144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/category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E1C4DBD-95D3-4845-A20A-4762DDB9EF04}"/>
              </a:ext>
            </a:extLst>
          </p:cNvPr>
          <p:cNvSpPr txBox="1"/>
          <p:nvPr/>
        </p:nvSpPr>
        <p:spPr>
          <a:xfrm>
            <a:off x="2075542" y="3168076"/>
            <a:ext cx="10144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/home</a:t>
            </a:r>
          </a:p>
        </p:txBody>
      </p:sp>
    </p:spTree>
    <p:extLst>
      <p:ext uri="{BB962C8B-B14F-4D97-AF65-F5344CB8AC3E}">
        <p14:creationId xmlns:p14="http://schemas.microsoft.com/office/powerpoint/2010/main" val="707032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09380" y="479624"/>
            <a:ext cx="639919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i="1" dirty="0">
                <a:solidFill>
                  <a:srgbClr val="FF0000"/>
                </a:solidFill>
              </a:rPr>
              <a:t>&lt;app&gt;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523323" y="309043"/>
            <a:ext cx="1650319" cy="1166483"/>
          </a:xfrm>
          <a:prstGeom prst="round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72"/>
          </a:p>
        </p:txBody>
      </p:sp>
      <p:sp>
        <p:nvSpPr>
          <p:cNvPr id="6" name="TextBox 5"/>
          <p:cNvSpPr txBox="1"/>
          <p:nvPr/>
        </p:nvSpPr>
        <p:spPr>
          <a:xfrm>
            <a:off x="885053" y="892284"/>
            <a:ext cx="926857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Students[]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9555" y="1627265"/>
            <a:ext cx="3384709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// A component with a list of student as data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09380" y="2556074"/>
            <a:ext cx="639919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i="1" dirty="0">
                <a:solidFill>
                  <a:srgbClr val="FF0000"/>
                </a:solidFill>
              </a:rPr>
              <a:t>&lt;app&gt;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523323" y="2385493"/>
            <a:ext cx="1650319" cy="1166483"/>
          </a:xfrm>
          <a:prstGeom prst="round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72"/>
          </a:p>
        </p:txBody>
      </p:sp>
      <p:sp>
        <p:nvSpPr>
          <p:cNvPr id="10" name="TextBox 9"/>
          <p:cNvSpPr txBox="1"/>
          <p:nvPr/>
        </p:nvSpPr>
        <p:spPr>
          <a:xfrm>
            <a:off x="885053" y="2968734"/>
            <a:ext cx="926857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Students[]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64251" y="3703715"/>
            <a:ext cx="2183996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// </a:t>
            </a:r>
            <a:r>
              <a:rPr lang="en-US" sz="1372" dirty="0">
                <a:solidFill>
                  <a:srgbClr val="FF0000"/>
                </a:solidFill>
              </a:rPr>
              <a:t>app</a:t>
            </a:r>
            <a:r>
              <a:rPr lang="en-US" sz="1372" dirty="0"/>
              <a:t> send student to </a:t>
            </a:r>
            <a:r>
              <a:rPr lang="en-US" sz="1372" dirty="0">
                <a:solidFill>
                  <a:srgbClr val="FF0000"/>
                </a:solidFill>
              </a:rPr>
              <a:t>card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09380" y="4803105"/>
            <a:ext cx="848309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i="1" dirty="0">
                <a:solidFill>
                  <a:srgbClr val="FF0000"/>
                </a:solidFill>
              </a:rPr>
              <a:t>&lt;parent&gt;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523323" y="4632524"/>
            <a:ext cx="1650319" cy="1166483"/>
          </a:xfrm>
          <a:prstGeom prst="round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72"/>
          </a:p>
        </p:txBody>
      </p:sp>
      <p:sp>
        <p:nvSpPr>
          <p:cNvPr id="14" name="TextBox 13"/>
          <p:cNvSpPr txBox="1"/>
          <p:nvPr/>
        </p:nvSpPr>
        <p:spPr>
          <a:xfrm>
            <a:off x="885053" y="5215765"/>
            <a:ext cx="926857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Students[]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94083" y="6064417"/>
            <a:ext cx="3216522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// </a:t>
            </a:r>
            <a:r>
              <a:rPr lang="en-US" sz="1372" dirty="0">
                <a:solidFill>
                  <a:srgbClr val="FF0000"/>
                </a:solidFill>
              </a:rPr>
              <a:t>from</a:t>
            </a:r>
            <a:r>
              <a:rPr lang="en-US" sz="1372" dirty="0"/>
              <a:t> send the event validated to </a:t>
            </a:r>
            <a:r>
              <a:rPr lang="en-US" sz="1372" dirty="0">
                <a:solidFill>
                  <a:srgbClr val="FF0000"/>
                </a:solidFill>
              </a:rPr>
              <a:t>parent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3056973" y="2408786"/>
            <a:ext cx="1650319" cy="1166483"/>
          </a:xfrm>
          <a:prstGeom prst="round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72"/>
          </a:p>
        </p:txBody>
      </p:sp>
      <p:sp>
        <p:nvSpPr>
          <p:cNvPr id="18" name="TextBox 17"/>
          <p:cNvSpPr txBox="1"/>
          <p:nvPr/>
        </p:nvSpPr>
        <p:spPr>
          <a:xfrm>
            <a:off x="3418703" y="2992027"/>
            <a:ext cx="926857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Students[]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666083" y="4779442"/>
            <a:ext cx="713657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i="1" dirty="0">
                <a:solidFill>
                  <a:srgbClr val="FF0000"/>
                </a:solidFill>
              </a:rPr>
              <a:t>&lt;from&gt;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3180026" y="4608861"/>
            <a:ext cx="1650319" cy="1166483"/>
          </a:xfrm>
          <a:prstGeom prst="round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72"/>
          </a:p>
        </p:txBody>
      </p:sp>
      <p:sp>
        <p:nvSpPr>
          <p:cNvPr id="21" name="TextBox 20"/>
          <p:cNvSpPr txBox="1"/>
          <p:nvPr/>
        </p:nvSpPr>
        <p:spPr>
          <a:xfrm>
            <a:off x="3541756" y="5192102"/>
            <a:ext cx="926857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Students[]</a:t>
            </a:r>
          </a:p>
        </p:txBody>
      </p:sp>
      <p:sp>
        <p:nvSpPr>
          <p:cNvPr id="22" name="Right Arrow 21"/>
          <p:cNvSpPr/>
          <p:nvPr/>
        </p:nvSpPr>
        <p:spPr>
          <a:xfrm>
            <a:off x="2197551" y="2768367"/>
            <a:ext cx="696809" cy="333683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9681" tIns="34840" rIns="69681" bIns="348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72"/>
          </a:p>
        </p:txBody>
      </p:sp>
      <p:sp>
        <p:nvSpPr>
          <p:cNvPr id="23" name="TextBox 22"/>
          <p:cNvSpPr txBox="1"/>
          <p:nvPr/>
        </p:nvSpPr>
        <p:spPr>
          <a:xfrm>
            <a:off x="2156606" y="3120474"/>
            <a:ext cx="735714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student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188492" y="2550268"/>
            <a:ext cx="670248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dirty="0">
                <a:solidFill>
                  <a:schemeClr val="accent6"/>
                </a:solidFill>
              </a:rPr>
              <a:t>PROPS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562171" y="2587817"/>
            <a:ext cx="680251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i="1" dirty="0">
                <a:solidFill>
                  <a:srgbClr val="FF0000"/>
                </a:solidFill>
              </a:rPr>
              <a:t>&lt;card&gt;</a:t>
            </a:r>
          </a:p>
        </p:txBody>
      </p:sp>
      <p:sp>
        <p:nvSpPr>
          <p:cNvPr id="26" name="Right Arrow 25"/>
          <p:cNvSpPr/>
          <p:nvPr/>
        </p:nvSpPr>
        <p:spPr>
          <a:xfrm flipH="1">
            <a:off x="2387600" y="5000637"/>
            <a:ext cx="792424" cy="400041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9681" tIns="34840" rIns="69681" bIns="348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72"/>
          </a:p>
        </p:txBody>
      </p:sp>
      <p:sp>
        <p:nvSpPr>
          <p:cNvPr id="27" name="TextBox 26"/>
          <p:cNvSpPr txBox="1"/>
          <p:nvPr/>
        </p:nvSpPr>
        <p:spPr>
          <a:xfrm>
            <a:off x="2523616" y="5336639"/>
            <a:ext cx="701474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 err="1"/>
              <a:t>valided</a:t>
            </a:r>
            <a:endParaRPr lang="en-US" sz="1372" dirty="0"/>
          </a:p>
        </p:txBody>
      </p:sp>
      <p:sp>
        <p:nvSpPr>
          <p:cNvPr id="28" name="TextBox 27"/>
          <p:cNvSpPr txBox="1"/>
          <p:nvPr/>
        </p:nvSpPr>
        <p:spPr>
          <a:xfrm>
            <a:off x="2574806" y="4621286"/>
            <a:ext cx="558166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dirty="0">
                <a:solidFill>
                  <a:srgbClr val="FF0000"/>
                </a:solidFill>
              </a:rPr>
              <a:t>EMIT</a:t>
            </a:r>
          </a:p>
        </p:txBody>
      </p:sp>
      <p:cxnSp>
        <p:nvCxnSpPr>
          <p:cNvPr id="30" name="Straight Connector 29"/>
          <p:cNvCxnSpPr/>
          <p:nvPr/>
        </p:nvCxnSpPr>
        <p:spPr>
          <a:xfrm>
            <a:off x="5733143" y="0"/>
            <a:ext cx="29028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720447" y="481416"/>
            <a:ext cx="639919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i="1" dirty="0">
                <a:solidFill>
                  <a:srgbClr val="FF0000"/>
                </a:solidFill>
              </a:rPr>
              <a:t>&lt;app&gt;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6234390" y="310835"/>
            <a:ext cx="1650319" cy="1166483"/>
          </a:xfrm>
          <a:prstGeom prst="round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72"/>
          </a:p>
        </p:txBody>
      </p:sp>
      <p:sp>
        <p:nvSpPr>
          <p:cNvPr id="33" name="TextBox 32"/>
          <p:cNvSpPr txBox="1"/>
          <p:nvPr/>
        </p:nvSpPr>
        <p:spPr>
          <a:xfrm>
            <a:off x="6596120" y="894076"/>
            <a:ext cx="926857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Students[]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234390" y="1613780"/>
            <a:ext cx="2858411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// </a:t>
            </a:r>
            <a:r>
              <a:rPr lang="en-US" sz="1372" dirty="0">
                <a:solidFill>
                  <a:srgbClr val="FF0000"/>
                </a:solidFill>
              </a:rPr>
              <a:t>app</a:t>
            </a:r>
            <a:r>
              <a:rPr lang="en-US" sz="1372" dirty="0"/>
              <a:t>  provides students to anymore</a:t>
            </a:r>
            <a:endParaRPr lang="en-US" sz="1372" dirty="0">
              <a:solidFill>
                <a:srgbClr val="FF0000"/>
              </a:solidFill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9792269" y="2129025"/>
            <a:ext cx="1650319" cy="1166483"/>
          </a:xfrm>
          <a:prstGeom prst="round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72"/>
          </a:p>
        </p:txBody>
      </p:sp>
      <p:sp>
        <p:nvSpPr>
          <p:cNvPr id="36" name="TextBox 35"/>
          <p:cNvSpPr txBox="1"/>
          <p:nvPr/>
        </p:nvSpPr>
        <p:spPr>
          <a:xfrm>
            <a:off x="10153999" y="2712266"/>
            <a:ext cx="926857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Students[]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0297467" y="2308056"/>
            <a:ext cx="819455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i="1" dirty="0">
                <a:solidFill>
                  <a:srgbClr val="FF0000"/>
                </a:solidFill>
              </a:rPr>
              <a:t>&lt;dialog&gt;</a:t>
            </a:r>
          </a:p>
        </p:txBody>
      </p:sp>
      <p:sp>
        <p:nvSpPr>
          <p:cNvPr id="41" name="Right Arrow 40"/>
          <p:cNvSpPr/>
          <p:nvPr/>
        </p:nvSpPr>
        <p:spPr>
          <a:xfrm>
            <a:off x="7846423" y="727951"/>
            <a:ext cx="696809" cy="333683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9681" tIns="34840" rIns="69681" bIns="348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72"/>
          </a:p>
        </p:txBody>
      </p:sp>
      <p:sp>
        <p:nvSpPr>
          <p:cNvPr id="42" name="TextBox 41"/>
          <p:cNvSpPr txBox="1"/>
          <p:nvPr/>
        </p:nvSpPr>
        <p:spPr>
          <a:xfrm>
            <a:off x="7837364" y="509852"/>
            <a:ext cx="838756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dirty="0">
                <a:solidFill>
                  <a:schemeClr val="accent4"/>
                </a:solidFill>
              </a:rPr>
              <a:t>PROVIDE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991050" y="1073307"/>
            <a:ext cx="926857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Students[]</a:t>
            </a:r>
          </a:p>
        </p:txBody>
      </p:sp>
      <p:sp>
        <p:nvSpPr>
          <p:cNvPr id="44" name="Right Arrow 43"/>
          <p:cNvSpPr/>
          <p:nvPr/>
        </p:nvSpPr>
        <p:spPr>
          <a:xfrm>
            <a:off x="9135788" y="2542676"/>
            <a:ext cx="696809" cy="333683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9681" tIns="34840" rIns="69681" bIns="348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72"/>
          </a:p>
        </p:txBody>
      </p:sp>
      <p:sp>
        <p:nvSpPr>
          <p:cNvPr id="45" name="TextBox 44"/>
          <p:cNvSpPr txBox="1"/>
          <p:nvPr/>
        </p:nvSpPr>
        <p:spPr>
          <a:xfrm>
            <a:off x="9126729" y="2324577"/>
            <a:ext cx="668645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dirty="0">
                <a:solidFill>
                  <a:schemeClr val="accent4"/>
                </a:solidFill>
              </a:rPr>
              <a:t>INJECT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9280415" y="2888032"/>
            <a:ext cx="926857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Students[]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8917907" y="3423528"/>
            <a:ext cx="2987100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// </a:t>
            </a:r>
            <a:r>
              <a:rPr lang="en-US" sz="1372" dirty="0">
                <a:solidFill>
                  <a:srgbClr val="FF0000"/>
                </a:solidFill>
              </a:rPr>
              <a:t>dialog </a:t>
            </a:r>
            <a:r>
              <a:rPr lang="en-US" sz="1372" dirty="0"/>
              <a:t> gets students from a provider</a:t>
            </a:r>
            <a:endParaRPr lang="en-US" sz="1372" dirty="0">
              <a:solidFill>
                <a:srgbClr val="FF000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561502" y="4305380"/>
            <a:ext cx="1215717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i="1" dirty="0">
                <a:solidFill>
                  <a:srgbClr val="7030A0"/>
                </a:solidFill>
              </a:rPr>
              <a:t>&lt;router-view&gt;</a:t>
            </a:r>
          </a:p>
        </p:txBody>
      </p:sp>
      <p:sp>
        <p:nvSpPr>
          <p:cNvPr id="49" name="Rounded Rectangle 48"/>
          <p:cNvSpPr/>
          <p:nvPr/>
        </p:nvSpPr>
        <p:spPr>
          <a:xfrm>
            <a:off x="6217868" y="4170157"/>
            <a:ext cx="1866945" cy="584334"/>
          </a:xfrm>
          <a:prstGeom prst="roundRect">
            <a:avLst/>
          </a:prstGeom>
          <a:noFill/>
          <a:ln>
            <a:solidFill>
              <a:srgbClr val="7030A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72"/>
          </a:p>
        </p:txBody>
      </p:sp>
      <p:sp>
        <p:nvSpPr>
          <p:cNvPr id="50" name="TextBox 49"/>
          <p:cNvSpPr txBox="1"/>
          <p:nvPr/>
        </p:nvSpPr>
        <p:spPr>
          <a:xfrm>
            <a:off x="8256742" y="4317805"/>
            <a:ext cx="2229136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// </a:t>
            </a:r>
            <a:r>
              <a:rPr lang="en-US" sz="1372" dirty="0" err="1"/>
              <a:t>Vue</a:t>
            </a:r>
            <a:r>
              <a:rPr lang="en-US" sz="1372" dirty="0"/>
              <a:t> JS built-in component</a:t>
            </a:r>
            <a:endParaRPr lang="en-US" sz="1372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95881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232</Words>
  <Application>Microsoft Office PowerPoint</Application>
  <PresentationFormat>Widescreen</PresentationFormat>
  <Paragraphs>65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Sign in Component Diagram</vt:lpstr>
      <vt:lpstr>Sign up Component Diagram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RONAN</dc:creator>
  <cp:lastModifiedBy>Dyna.Chhan</cp:lastModifiedBy>
  <cp:revision>4</cp:revision>
  <dcterms:created xsi:type="dcterms:W3CDTF">2021-11-24T17:28:46Z</dcterms:created>
  <dcterms:modified xsi:type="dcterms:W3CDTF">2021-11-28T11:18:43Z</dcterms:modified>
</cp:coreProperties>
</file>