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108214"/>
            <a:ext cx="1803043" cy="235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198368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567063"/>
            <a:ext cx="1921712" cy="362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3765986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764138"/>
            <a:ext cx="2127669" cy="1848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867171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3"/>
          </p:cNvCxnSpPr>
          <p:nvPr/>
        </p:nvCxnSpPr>
        <p:spPr>
          <a:xfrm flipH="1">
            <a:off x="2758435" y="1287249"/>
            <a:ext cx="2652900" cy="14012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58930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4135318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2236503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26" y="4535748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225050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6835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995194"/>
            <a:ext cx="123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Phone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2346758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25574" y="5808820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42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62789" y="3636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746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419" y="486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809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71433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237753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24899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5632870" y="612181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5625225" y="5206496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986475" y="269042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999916" y="3003318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79971" y="271260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03354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811185"/>
            <a:ext cx="1921712" cy="161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857796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2270670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728250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237365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84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24241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4890096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29" y="4903304"/>
            <a:ext cx="51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cxnSpLocks/>
            <a:stCxn id="61" idx="2"/>
            <a:endCxn id="53" idx="1"/>
          </p:cNvCxnSpPr>
          <p:nvPr/>
        </p:nvCxnSpPr>
        <p:spPr>
          <a:xfrm>
            <a:off x="1694601" y="3612951"/>
            <a:ext cx="3653203" cy="176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429000"/>
            <a:ext cx="3557161" cy="195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2738075" y="2373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D4E46F-AE05-4331-B64D-83AA0F5F73A5}"/>
              </a:ext>
            </a:extLst>
          </p:cNvPr>
          <p:cNvSpPr txBox="1"/>
          <p:nvPr/>
        </p:nvSpPr>
        <p:spPr>
          <a:xfrm>
            <a:off x="5628038" y="641467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D4EB3-5DEB-46A5-A798-64FA7C0D997C}"/>
              </a:ext>
            </a:extLst>
          </p:cNvPr>
          <p:cNvSpPr txBox="1"/>
          <p:nvPr/>
        </p:nvSpPr>
        <p:spPr>
          <a:xfrm>
            <a:off x="5627212" y="551213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7EFBD-581C-4D41-8BC7-890BADCEC320}"/>
              </a:ext>
            </a:extLst>
          </p:cNvPr>
          <p:cNvCxnSpPr>
            <a:cxnSpLocks/>
          </p:cNvCxnSpPr>
          <p:nvPr/>
        </p:nvCxnSpPr>
        <p:spPr>
          <a:xfrm>
            <a:off x="6163640" y="2466283"/>
            <a:ext cx="28143" cy="121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45E5C69-2F7A-4B71-86B2-CFCBC4913A00}"/>
              </a:ext>
            </a:extLst>
          </p:cNvPr>
          <p:cNvSpPr txBox="1"/>
          <p:nvPr/>
        </p:nvSpPr>
        <p:spPr>
          <a:xfrm>
            <a:off x="6173712" y="2418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B464FD-7FCC-4EA2-BA8E-4A00936FB315}"/>
              </a:ext>
            </a:extLst>
          </p:cNvPr>
          <p:cNvSpPr txBox="1"/>
          <p:nvPr/>
        </p:nvSpPr>
        <p:spPr>
          <a:xfrm>
            <a:off x="6123851" y="3440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F5A23-27A5-4A10-B9E0-B0F2C16A1B79}"/>
              </a:ext>
            </a:extLst>
          </p:cNvPr>
          <p:cNvSpPr txBox="1"/>
          <p:nvPr/>
        </p:nvSpPr>
        <p:spPr>
          <a:xfrm>
            <a:off x="5640167" y="683473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8A85B9-A41E-4D46-BF2E-E212281DBC93}"/>
              </a:ext>
            </a:extLst>
          </p:cNvPr>
          <p:cNvSpPr txBox="1"/>
          <p:nvPr/>
        </p:nvSpPr>
        <p:spPr>
          <a:xfrm>
            <a:off x="5364149" y="6897367"/>
            <a:ext cx="72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12</cp:revision>
  <dcterms:created xsi:type="dcterms:W3CDTF">2021-11-24T17:28:46Z</dcterms:created>
  <dcterms:modified xsi:type="dcterms:W3CDTF">2021-12-13T02:01:16Z</dcterms:modified>
</cp:coreProperties>
</file>