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 autoAdjust="0"/>
    <p:restoredTop sz="94660"/>
  </p:normalViewPr>
  <p:slideViewPr>
    <p:cSldViewPr snapToGrid="0">
      <p:cViewPr>
        <p:scale>
          <a:sx n="67" d="100"/>
          <a:sy n="67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5411335" y="108214"/>
            <a:ext cx="1803043" cy="2358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92708" y="160268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47804" y="3675832"/>
            <a:ext cx="1921712" cy="3121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29177" y="3765986"/>
            <a:ext cx="80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0766" y="1764138"/>
            <a:ext cx="2127669" cy="1848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74014" y="1867171"/>
            <a:ext cx="13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Registration</a:t>
            </a:r>
          </a:p>
        </p:txBody>
      </p:sp>
      <p:cxnSp>
        <p:nvCxnSpPr>
          <p:cNvPr id="66" name="Straight Connector 65"/>
          <p:cNvCxnSpPr>
            <a:cxnSpLocks/>
            <a:stCxn id="51" idx="1"/>
            <a:endCxn id="61" idx="3"/>
          </p:cNvCxnSpPr>
          <p:nvPr/>
        </p:nvCxnSpPr>
        <p:spPr>
          <a:xfrm flipH="1">
            <a:off x="2758435" y="1287249"/>
            <a:ext cx="2652900" cy="140129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32235" y="58930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5386440" y="4135318"/>
            <a:ext cx="1883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50081" y="2236503"/>
            <a:ext cx="210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38826" y="4535748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Event_name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4275" y="4225050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Event_id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753931" y="68356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User_id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744703" y="995194"/>
            <a:ext cx="1231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 err="1"/>
              <a:t>Last_name</a:t>
            </a:r>
            <a:endParaRPr lang="en-US" dirty="0"/>
          </a:p>
          <a:p>
            <a:r>
              <a:rPr lang="en-US" dirty="0"/>
              <a:t>Phone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8712" y="2346758"/>
            <a:ext cx="162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Registration_id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625574" y="5808820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End_date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854092" y="3423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62789" y="3636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8223" y="746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79419" y="4865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40300" y="4809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53115" y="71433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7580" y="237753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19313" y="424899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4A03B1-DA78-4BA1-AEBE-A40B14A79E98}"/>
              </a:ext>
            </a:extLst>
          </p:cNvPr>
          <p:cNvSpPr txBox="1"/>
          <p:nvPr/>
        </p:nvSpPr>
        <p:spPr>
          <a:xfrm>
            <a:off x="5632870" y="6121814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Start_date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A771FC9-3B61-420B-B251-E95F92FEB084}"/>
              </a:ext>
            </a:extLst>
          </p:cNvPr>
          <p:cNvSpPr txBox="1"/>
          <p:nvPr/>
        </p:nvSpPr>
        <p:spPr>
          <a:xfrm>
            <a:off x="5625225" y="5206496"/>
            <a:ext cx="11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Start_time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0B2549-16C3-40C0-B116-CD621FCDCA58}"/>
              </a:ext>
            </a:extLst>
          </p:cNvPr>
          <p:cNvSpPr txBox="1"/>
          <p:nvPr/>
        </p:nvSpPr>
        <p:spPr>
          <a:xfrm>
            <a:off x="986475" y="269042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A1E7C1-02B9-4EEC-AA82-E94FBBF376A8}"/>
              </a:ext>
            </a:extLst>
          </p:cNvPr>
          <p:cNvSpPr txBox="1"/>
          <p:nvPr/>
        </p:nvSpPr>
        <p:spPr>
          <a:xfrm>
            <a:off x="999916" y="3003318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Event_id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8DE85B-3DDE-4EB8-B3BE-1360D08632D5}"/>
              </a:ext>
            </a:extLst>
          </p:cNvPr>
          <p:cNvSpPr txBox="1"/>
          <p:nvPr/>
        </p:nvSpPr>
        <p:spPr>
          <a:xfrm>
            <a:off x="579971" y="271260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EC03513-4190-4D64-A2F8-039D05159EE3}"/>
              </a:ext>
            </a:extLst>
          </p:cNvPr>
          <p:cNvSpPr txBox="1"/>
          <p:nvPr/>
        </p:nvSpPr>
        <p:spPr>
          <a:xfrm>
            <a:off x="574916" y="303354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5F6756E-6AAD-4A42-8705-56084472D5D7}"/>
              </a:ext>
            </a:extLst>
          </p:cNvPr>
          <p:cNvSpPr/>
          <p:nvPr/>
        </p:nvSpPr>
        <p:spPr>
          <a:xfrm>
            <a:off x="9865821" y="1811185"/>
            <a:ext cx="1921712" cy="161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166B3B-44C8-4978-9DC6-B4F45E21DA10}"/>
              </a:ext>
            </a:extLst>
          </p:cNvPr>
          <p:cNvSpPr txBox="1"/>
          <p:nvPr/>
        </p:nvSpPr>
        <p:spPr>
          <a:xfrm>
            <a:off x="10347194" y="1857796"/>
            <a:ext cx="11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Categories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7B4BE08-F773-4154-9FD1-C584FC66FAA3}"/>
              </a:ext>
            </a:extLst>
          </p:cNvPr>
          <p:cNvCxnSpPr>
            <a:cxnSpLocks/>
          </p:cNvCxnSpPr>
          <p:nvPr/>
        </p:nvCxnSpPr>
        <p:spPr>
          <a:xfrm>
            <a:off x="9904457" y="2270670"/>
            <a:ext cx="1873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5DC4F6A-F569-43C6-9ADB-D5427A186995}"/>
              </a:ext>
            </a:extLst>
          </p:cNvPr>
          <p:cNvSpPr txBox="1"/>
          <p:nvPr/>
        </p:nvSpPr>
        <p:spPr>
          <a:xfrm>
            <a:off x="10137793" y="2728250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Category_name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EE6F3B-230C-4FCC-8E3F-1629EEC5B3EE}"/>
              </a:ext>
            </a:extLst>
          </p:cNvPr>
          <p:cNvSpPr txBox="1"/>
          <p:nvPr/>
        </p:nvSpPr>
        <p:spPr>
          <a:xfrm>
            <a:off x="10162292" y="2373654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Category_id</a:t>
            </a:r>
            <a:endParaRPr lang="en-US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A97912-53C8-449B-9F50-39634E0B285F}"/>
              </a:ext>
            </a:extLst>
          </p:cNvPr>
          <p:cNvSpPr txBox="1"/>
          <p:nvPr/>
        </p:nvSpPr>
        <p:spPr>
          <a:xfrm>
            <a:off x="5118877" y="849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E523A41-4AC0-4705-9383-23BA7420C1CC}"/>
              </a:ext>
            </a:extLst>
          </p:cNvPr>
          <p:cNvSpPr txBox="1"/>
          <p:nvPr/>
        </p:nvSpPr>
        <p:spPr>
          <a:xfrm>
            <a:off x="9837330" y="242410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61C024-0122-43FC-AE76-20F8534E2098}"/>
              </a:ext>
            </a:extLst>
          </p:cNvPr>
          <p:cNvSpPr txBox="1"/>
          <p:nvPr/>
        </p:nvSpPr>
        <p:spPr>
          <a:xfrm>
            <a:off x="5627430" y="4890096"/>
            <a:ext cx="131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Category_id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19E817-8768-42A7-A2BB-BB88AC519CD4}"/>
              </a:ext>
            </a:extLst>
          </p:cNvPr>
          <p:cNvSpPr txBox="1"/>
          <p:nvPr/>
        </p:nvSpPr>
        <p:spPr>
          <a:xfrm>
            <a:off x="5298930" y="491589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F3E07E-700D-4346-AEC1-91DD8B1BEDA1}"/>
              </a:ext>
            </a:extLst>
          </p:cNvPr>
          <p:cNvCxnSpPr>
            <a:cxnSpLocks/>
            <a:stCxn id="61" idx="2"/>
            <a:endCxn id="53" idx="1"/>
          </p:cNvCxnSpPr>
          <p:nvPr/>
        </p:nvCxnSpPr>
        <p:spPr>
          <a:xfrm>
            <a:off x="1694601" y="3612951"/>
            <a:ext cx="3653203" cy="162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A91D63-9578-4985-90E5-71AF92F8AE2F}"/>
              </a:ext>
            </a:extLst>
          </p:cNvPr>
          <p:cNvCxnSpPr>
            <a:cxnSpLocks/>
            <a:stCxn id="124" idx="2"/>
            <a:endCxn id="53" idx="3"/>
          </p:cNvCxnSpPr>
          <p:nvPr/>
        </p:nvCxnSpPr>
        <p:spPr>
          <a:xfrm flipH="1">
            <a:off x="7269516" y="3429000"/>
            <a:ext cx="3557161" cy="1807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EF851A9-999F-4C39-A576-032ACBB936FA}"/>
              </a:ext>
            </a:extLst>
          </p:cNvPr>
          <p:cNvSpPr txBox="1"/>
          <p:nvPr/>
        </p:nvSpPr>
        <p:spPr>
          <a:xfrm>
            <a:off x="2738075" y="2373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D4E46F-AE05-4331-B64D-83AA0F5F73A5}"/>
              </a:ext>
            </a:extLst>
          </p:cNvPr>
          <p:cNvSpPr txBox="1"/>
          <p:nvPr/>
        </p:nvSpPr>
        <p:spPr>
          <a:xfrm>
            <a:off x="5628038" y="6414670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0D4EB3-5DEB-46A5-A798-64FA7C0D997C}"/>
              </a:ext>
            </a:extLst>
          </p:cNvPr>
          <p:cNvSpPr txBox="1"/>
          <p:nvPr/>
        </p:nvSpPr>
        <p:spPr>
          <a:xfrm>
            <a:off x="5627212" y="551213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End_time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21B355-ABC8-487A-B25F-6C18E3CDB6F4}"/>
              </a:ext>
            </a:extLst>
          </p:cNvPr>
          <p:cNvCxnSpPr/>
          <p:nvPr/>
        </p:nvCxnSpPr>
        <p:spPr>
          <a:xfrm>
            <a:off x="6241774" y="2466283"/>
            <a:ext cx="0" cy="120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FB6C7F-1C14-46AA-B8C2-940A67CD96A1}"/>
              </a:ext>
            </a:extLst>
          </p:cNvPr>
          <p:cNvSpPr txBox="1"/>
          <p:nvPr/>
        </p:nvSpPr>
        <p:spPr>
          <a:xfrm>
            <a:off x="6203147" y="2453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53E8BD-3E84-4825-A8AF-3ED7C52A4EBE}"/>
              </a:ext>
            </a:extLst>
          </p:cNvPr>
          <p:cNvSpPr txBox="1"/>
          <p:nvPr/>
        </p:nvSpPr>
        <p:spPr>
          <a:xfrm>
            <a:off x="5892708" y="3381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72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Chanrthou Met</cp:lastModifiedBy>
  <cp:revision>10</cp:revision>
  <dcterms:created xsi:type="dcterms:W3CDTF">2021-11-24T17:28:46Z</dcterms:created>
  <dcterms:modified xsi:type="dcterms:W3CDTF">2021-12-12T12:41:36Z</dcterms:modified>
</cp:coreProperties>
</file>