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1C3F6827-73AD-40E5-A9AA-AF1EA15411B0}"/>
              </a:ext>
            </a:extLst>
          </p:cNvPr>
          <p:cNvSpPr/>
          <p:nvPr/>
        </p:nvSpPr>
        <p:spPr>
          <a:xfrm>
            <a:off x="1728891" y="2189833"/>
            <a:ext cx="8703228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BA6053D-382F-40BC-A6BB-EBFF64E52C2D}"/>
              </a:ext>
            </a:extLst>
          </p:cNvPr>
          <p:cNvSpPr txBox="1"/>
          <p:nvPr/>
        </p:nvSpPr>
        <p:spPr>
          <a:xfrm>
            <a:off x="4145345" y="128726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Right Arrow 21">
            <a:extLst>
              <a:ext uri="{FF2B5EF4-FFF2-40B4-BE49-F238E27FC236}">
                <a16:creationId xmlns:a16="http://schemas.microsoft.com/office/drawing/2014/main" id="{121A9F91-57E1-44B3-ABC4-46259DB9D38E}"/>
              </a:ext>
            </a:extLst>
          </p:cNvPr>
          <p:cNvSpPr/>
          <p:nvPr/>
        </p:nvSpPr>
        <p:spPr>
          <a:xfrm>
            <a:off x="5392159" y="1430513"/>
            <a:ext cx="510152" cy="2534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4ADC46AF-9F7F-45D0-BE17-61EBAE755FBB}"/>
              </a:ext>
            </a:extLst>
          </p:cNvPr>
          <p:cNvSpPr txBox="1"/>
          <p:nvPr/>
        </p:nvSpPr>
        <p:spPr>
          <a:xfrm>
            <a:off x="5287455" y="1192558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dirty="0">
                <a:solidFill>
                  <a:schemeClr val="accent1"/>
                </a:solidFill>
              </a:rPr>
              <a:t>PROVIDE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F499AE0-39F9-4A7E-A432-0E348C62BE45}"/>
              </a:ext>
            </a:extLst>
          </p:cNvPr>
          <p:cNvSpPr txBox="1"/>
          <p:nvPr/>
        </p:nvSpPr>
        <p:spPr>
          <a:xfrm>
            <a:off x="6825045" y="1223764"/>
            <a:ext cx="11496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&lt;navigation&gt;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E71D95A2-4801-411B-8E13-60570F6FDEB8}"/>
              </a:ext>
            </a:extLst>
          </p:cNvPr>
          <p:cNvSpPr/>
          <p:nvPr/>
        </p:nvSpPr>
        <p:spPr>
          <a:xfrm>
            <a:off x="6599754" y="111668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32ADA94A-27F9-4D5A-B400-CA07138373C9}"/>
              </a:ext>
            </a:extLst>
          </p:cNvPr>
          <p:cNvSpPr/>
          <p:nvPr/>
        </p:nvSpPr>
        <p:spPr>
          <a:xfrm>
            <a:off x="3702247" y="118760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531B3B2F-6EFB-48C8-8CF5-B2320489B760}"/>
              </a:ext>
            </a:extLst>
          </p:cNvPr>
          <p:cNvSpPr txBox="1"/>
          <p:nvPr/>
        </p:nvSpPr>
        <p:spPr>
          <a:xfrm>
            <a:off x="5585368" y="2296493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&lt;router-view&gt;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3CA7B-A1E3-44DE-BFAE-D21F2647A6BA}"/>
              </a:ext>
            </a:extLst>
          </p:cNvPr>
          <p:cNvCxnSpPr>
            <a:stCxn id="18" idx="2"/>
          </p:cNvCxnSpPr>
          <p:nvPr/>
        </p:nvCxnSpPr>
        <p:spPr>
          <a:xfrm flipH="1">
            <a:off x="7424913" y="1683940"/>
            <a:ext cx="1" cy="505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24F74C3E-E81A-4BF3-BB56-95631F485D72}"/>
              </a:ext>
            </a:extLst>
          </p:cNvPr>
          <p:cNvSpPr/>
          <p:nvPr/>
        </p:nvSpPr>
        <p:spPr>
          <a:xfrm>
            <a:off x="1727452" y="332328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92551659-18A6-4CEA-BAEC-32546F63453A}"/>
              </a:ext>
            </a:extLst>
          </p:cNvPr>
          <p:cNvSpPr/>
          <p:nvPr/>
        </p:nvSpPr>
        <p:spPr>
          <a:xfrm>
            <a:off x="4118850" y="332328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388B1B6-B3C4-45E4-B133-66DD735B3F88}"/>
              </a:ext>
            </a:extLst>
          </p:cNvPr>
          <p:cNvSpPr/>
          <p:nvPr/>
        </p:nvSpPr>
        <p:spPr>
          <a:xfrm>
            <a:off x="6491160" y="332330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0C2D0C7D-E6B3-4F86-AC17-70EEC176BB95}"/>
              </a:ext>
            </a:extLst>
          </p:cNvPr>
          <p:cNvSpPr/>
          <p:nvPr/>
        </p:nvSpPr>
        <p:spPr>
          <a:xfrm>
            <a:off x="8780361" y="332328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BF3FC2-2886-4EDE-A3E2-BCC76291DAE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605519" y="2757090"/>
            <a:ext cx="2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43EAC-AC99-4A8C-BE0D-9EF2E75C496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16320" y="2757090"/>
            <a:ext cx="0" cy="56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76B727-2BD6-49DE-8499-0539D693556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944010" y="2757090"/>
            <a:ext cx="0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2AA6A5-B313-47B1-9D08-9ACD91D7D97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552612" y="2757090"/>
            <a:ext cx="0" cy="566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38">
            <a:extLst>
              <a:ext uri="{FF2B5EF4-FFF2-40B4-BE49-F238E27FC236}">
                <a16:creationId xmlns:a16="http://schemas.microsoft.com/office/drawing/2014/main" id="{E5048BB6-E8DC-407B-9D6C-BEB8032C986B}"/>
              </a:ext>
            </a:extLst>
          </p:cNvPr>
          <p:cNvSpPr txBox="1"/>
          <p:nvPr/>
        </p:nvSpPr>
        <p:spPr>
          <a:xfrm>
            <a:off x="2532574" y="2912727"/>
            <a:ext cx="67518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chemeClr val="accent1"/>
                </a:solidFill>
              </a:rPr>
              <a:t>/home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5E74C44A-27F5-4028-B52B-EAA7DA1B474A}"/>
              </a:ext>
            </a:extLst>
          </p:cNvPr>
          <p:cNvSpPr txBox="1"/>
          <p:nvPr/>
        </p:nvSpPr>
        <p:spPr>
          <a:xfrm>
            <a:off x="4900959" y="2888447"/>
            <a:ext cx="94506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chemeClr val="accent1"/>
                </a:solidFill>
              </a:rPr>
              <a:t>/my-event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3E8C73EC-EE09-4455-A690-B2F0CD452C1A}"/>
              </a:ext>
            </a:extLst>
          </p:cNvPr>
          <p:cNvSpPr txBox="1"/>
          <p:nvPr/>
        </p:nvSpPr>
        <p:spPr>
          <a:xfrm>
            <a:off x="7260044" y="2917544"/>
            <a:ext cx="71526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chemeClr val="accent1"/>
                </a:solidFill>
              </a:rPr>
              <a:t>/joined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EF6B2926-AB1F-4CC1-B4FA-E23691624064}"/>
              </a:ext>
            </a:extLst>
          </p:cNvPr>
          <p:cNvSpPr txBox="1"/>
          <p:nvPr/>
        </p:nvSpPr>
        <p:spPr>
          <a:xfrm>
            <a:off x="9564622" y="2887917"/>
            <a:ext cx="8999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chemeClr val="accent1"/>
                </a:solidFill>
              </a:rPr>
              <a:t>/category</a:t>
            </a:r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2EB0045F-7BFB-4DDC-9F7E-1CCDE44CA8F6}"/>
              </a:ext>
            </a:extLst>
          </p:cNvPr>
          <p:cNvSpPr txBox="1"/>
          <p:nvPr/>
        </p:nvSpPr>
        <p:spPr>
          <a:xfrm>
            <a:off x="1972896" y="3450883"/>
            <a:ext cx="117237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&lt;home-view&gt;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A7572E00-979E-4139-825C-B8D55B15DEB6}"/>
              </a:ext>
            </a:extLst>
          </p:cNvPr>
          <p:cNvSpPr txBox="1"/>
          <p:nvPr/>
        </p:nvSpPr>
        <p:spPr>
          <a:xfrm>
            <a:off x="4275635" y="3450884"/>
            <a:ext cx="144225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EE2B83B0-0F95-4CA2-BD00-F34ABD209B3D}"/>
              </a:ext>
            </a:extLst>
          </p:cNvPr>
          <p:cNvSpPr txBox="1"/>
          <p:nvPr/>
        </p:nvSpPr>
        <p:spPr>
          <a:xfrm>
            <a:off x="6702362" y="3425577"/>
            <a:ext cx="12124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&lt;joined-view&gt;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48BEA699-E283-4BE4-8BF2-A929BBCA8650}"/>
              </a:ext>
            </a:extLst>
          </p:cNvPr>
          <p:cNvSpPr txBox="1"/>
          <p:nvPr/>
        </p:nvSpPr>
        <p:spPr>
          <a:xfrm>
            <a:off x="8955833" y="3425576"/>
            <a:ext cx="14014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EBFFA4EA-0E62-44A3-9ABF-4B3D4389B183}"/>
              </a:ext>
            </a:extLst>
          </p:cNvPr>
          <p:cNvSpPr/>
          <p:nvPr/>
        </p:nvSpPr>
        <p:spPr>
          <a:xfrm>
            <a:off x="1727452" y="457377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9718C553-4775-488F-9C9D-B549D1E707A0}"/>
              </a:ext>
            </a:extLst>
          </p:cNvPr>
          <p:cNvSpPr/>
          <p:nvPr/>
        </p:nvSpPr>
        <p:spPr>
          <a:xfrm>
            <a:off x="4118850" y="457377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id="{CCD69186-7866-440F-ABF4-6494BCFBB47D}"/>
              </a:ext>
            </a:extLst>
          </p:cNvPr>
          <p:cNvSpPr/>
          <p:nvPr/>
        </p:nvSpPr>
        <p:spPr>
          <a:xfrm>
            <a:off x="6491160" y="457378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2031453D-96DD-420B-A8F4-E02BD2E97FA4}"/>
              </a:ext>
            </a:extLst>
          </p:cNvPr>
          <p:cNvSpPr/>
          <p:nvPr/>
        </p:nvSpPr>
        <p:spPr>
          <a:xfrm>
            <a:off x="8780361" y="457377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42" name="TextBox 50">
            <a:extLst>
              <a:ext uri="{FF2B5EF4-FFF2-40B4-BE49-F238E27FC236}">
                <a16:creationId xmlns:a16="http://schemas.microsoft.com/office/drawing/2014/main" id="{9B90995F-F96F-444F-A642-EA6F3AA194A4}"/>
              </a:ext>
            </a:extLst>
          </p:cNvPr>
          <p:cNvSpPr txBox="1"/>
          <p:nvPr/>
        </p:nvSpPr>
        <p:spPr>
          <a:xfrm>
            <a:off x="2004646" y="470136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43" name="TextBox 54">
            <a:extLst>
              <a:ext uri="{FF2B5EF4-FFF2-40B4-BE49-F238E27FC236}">
                <a16:creationId xmlns:a16="http://schemas.microsoft.com/office/drawing/2014/main" id="{92A31547-0B6B-4DFF-A100-CEC82D7A6D64}"/>
              </a:ext>
            </a:extLst>
          </p:cNvPr>
          <p:cNvSpPr txBox="1"/>
          <p:nvPr/>
        </p:nvSpPr>
        <p:spPr>
          <a:xfrm>
            <a:off x="9019333" y="470136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44" name="TextBox 55">
            <a:extLst>
              <a:ext uri="{FF2B5EF4-FFF2-40B4-BE49-F238E27FC236}">
                <a16:creationId xmlns:a16="http://schemas.microsoft.com/office/drawing/2014/main" id="{FFF1C9C7-4857-4D1D-9E57-6EB238B85D04}"/>
              </a:ext>
            </a:extLst>
          </p:cNvPr>
          <p:cNvSpPr txBox="1"/>
          <p:nvPr/>
        </p:nvSpPr>
        <p:spPr>
          <a:xfrm>
            <a:off x="6737564" y="470136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45" name="TextBox 56">
            <a:extLst>
              <a:ext uri="{FF2B5EF4-FFF2-40B4-BE49-F238E27FC236}">
                <a16:creationId xmlns:a16="http://schemas.microsoft.com/office/drawing/2014/main" id="{75C0880C-26CE-4E61-AD01-ECCC790F2860}"/>
              </a:ext>
            </a:extLst>
          </p:cNvPr>
          <p:cNvSpPr txBox="1"/>
          <p:nvPr/>
        </p:nvSpPr>
        <p:spPr>
          <a:xfrm>
            <a:off x="4367121" y="470136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21FDBE-BE3C-4944-9798-C45538D439B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52612" y="3890543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BFA7DF-310B-43CB-8E5E-AEF50761B7C4}"/>
              </a:ext>
            </a:extLst>
          </p:cNvPr>
          <p:cNvCxnSpPr>
            <a:cxnSpLocks/>
          </p:cNvCxnSpPr>
          <p:nvPr/>
        </p:nvCxnSpPr>
        <p:spPr>
          <a:xfrm flipH="1">
            <a:off x="9606485" y="388382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DC3A99-7517-4DEB-8DF2-40AF9C12BCB8}"/>
              </a:ext>
            </a:extLst>
          </p:cNvPr>
          <p:cNvCxnSpPr>
            <a:cxnSpLocks/>
          </p:cNvCxnSpPr>
          <p:nvPr/>
        </p:nvCxnSpPr>
        <p:spPr>
          <a:xfrm flipH="1">
            <a:off x="7316319" y="388382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882833-3A74-4668-B3BC-2CC0B6024919}"/>
              </a:ext>
            </a:extLst>
          </p:cNvPr>
          <p:cNvCxnSpPr>
            <a:cxnSpLocks/>
          </p:cNvCxnSpPr>
          <p:nvPr/>
        </p:nvCxnSpPr>
        <p:spPr>
          <a:xfrm flipH="1">
            <a:off x="4944008" y="3875157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5BBE628C-51BE-4150-B5FE-8E1D9875822A}"/>
              </a:ext>
            </a:extLst>
          </p:cNvPr>
          <p:cNvSpPr/>
          <p:nvPr/>
        </p:nvSpPr>
        <p:spPr>
          <a:xfrm rot="16200000">
            <a:off x="5927325" y="920734"/>
            <a:ext cx="303482" cy="8703229"/>
          </a:xfrm>
          <a:prstGeom prst="leftBrace">
            <a:avLst>
              <a:gd name="adj1" fmla="val 8333"/>
              <a:gd name="adj2" fmla="val 4985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xtBox 63">
            <a:extLst>
              <a:ext uri="{FF2B5EF4-FFF2-40B4-BE49-F238E27FC236}">
                <a16:creationId xmlns:a16="http://schemas.microsoft.com/office/drawing/2014/main" id="{AAFD8EA3-112F-492B-BF12-A485FB0632C2}"/>
              </a:ext>
            </a:extLst>
          </p:cNvPr>
          <p:cNvSpPr txBox="1"/>
          <p:nvPr/>
        </p:nvSpPr>
        <p:spPr>
          <a:xfrm>
            <a:off x="5741473" y="5437836"/>
            <a:ext cx="5886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chemeClr val="accent1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292380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6</cp:revision>
  <dcterms:created xsi:type="dcterms:W3CDTF">2021-11-24T17:28:46Z</dcterms:created>
  <dcterms:modified xsi:type="dcterms:W3CDTF">2021-11-30T10:14:04Z</dcterms:modified>
</cp:coreProperties>
</file>