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3B46C00C-F54F-4504-BD29-FC86309D52E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860235" cy="31591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Sign in Component Diagram</a:t>
            </a:r>
            <a:endParaRPr lang="en-US" sz="36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6D26DDE-01C3-4197-A5AC-5315967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" y="1147082"/>
            <a:ext cx="3181350" cy="353377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93AFA19-7001-4231-B8E9-4668002514D1}"/>
              </a:ext>
            </a:extLst>
          </p:cNvPr>
          <p:cNvSpPr txBox="1"/>
          <p:nvPr/>
        </p:nvSpPr>
        <p:spPr>
          <a:xfrm>
            <a:off x="4895877" y="1741731"/>
            <a:ext cx="78098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&lt;log-in&gt;</a:t>
            </a:r>
          </a:p>
        </p:txBody>
      </p:sp>
      <p:sp>
        <p:nvSpPr>
          <p:cNvPr id="59" name="Rounded Rectangle 31">
            <a:extLst>
              <a:ext uri="{FF2B5EF4-FFF2-40B4-BE49-F238E27FC236}">
                <a16:creationId xmlns:a16="http://schemas.microsoft.com/office/drawing/2014/main" id="{7A095B2C-F4DE-43CD-9F4E-A2409E37721A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57ABEB-5D05-4619-970D-C0DCC800E4EE}"/>
              </a:ext>
            </a:extLst>
          </p:cNvPr>
          <p:cNvSpPr txBox="1"/>
          <p:nvPr/>
        </p:nvSpPr>
        <p:spPr>
          <a:xfrm>
            <a:off x="9235964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6" name="Rounded Rectangle 31">
            <a:extLst>
              <a:ext uri="{FF2B5EF4-FFF2-40B4-BE49-F238E27FC236}">
                <a16:creationId xmlns:a16="http://schemas.microsoft.com/office/drawing/2014/main" id="{91E3641F-66F9-49A0-BBD1-B7396D7FE14B}"/>
              </a:ext>
            </a:extLst>
          </p:cNvPr>
          <p:cNvSpPr/>
          <p:nvPr/>
        </p:nvSpPr>
        <p:spPr>
          <a:xfrm>
            <a:off x="8766313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CE266F-1308-4FAF-9078-25288F0C0BF9}"/>
              </a:ext>
            </a:extLst>
          </p:cNvPr>
          <p:cNvSpPr txBox="1"/>
          <p:nvPr/>
        </p:nvSpPr>
        <p:spPr>
          <a:xfrm>
            <a:off x="9235963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A179539-066A-405E-B2C4-069860F42824}"/>
              </a:ext>
            </a:extLst>
          </p:cNvPr>
          <p:cNvSpPr/>
          <p:nvPr/>
        </p:nvSpPr>
        <p:spPr>
          <a:xfrm rot="16200000">
            <a:off x="6809452" y="1153364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DFFC01-625E-4B9B-B8AF-1ECEB30C6B9F}"/>
              </a:ext>
            </a:extLst>
          </p:cNvPr>
          <p:cNvSpPr txBox="1"/>
          <p:nvPr/>
        </p:nvSpPr>
        <p:spPr>
          <a:xfrm>
            <a:off x="6385425" y="1819423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6F69CA-2766-4032-AF6E-FC1682D0EB91}"/>
              </a:ext>
            </a:extLst>
          </p:cNvPr>
          <p:cNvSpPr txBox="1"/>
          <p:nvPr/>
        </p:nvSpPr>
        <p:spPr>
          <a:xfrm>
            <a:off x="4293704" y="3273287"/>
            <a:ext cx="654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or check of email, and password match to the information that we signed before.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 If email and pass don’t match, cannot login.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AA14E7-3E10-4823-BE1C-FC74D4AC4F9A}"/>
              </a:ext>
            </a:extLst>
          </p:cNvPr>
          <p:cNvSpPr txBox="1"/>
          <p:nvPr/>
        </p:nvSpPr>
        <p:spPr>
          <a:xfrm>
            <a:off x="6281528" y="1412635"/>
            <a:ext cx="5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292380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05AA-43FF-4CD4-90AD-84125007DF2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860235" cy="31591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Sign up Component Diagram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F5BE2-723C-4B8F-88E4-39218E73EEA8}"/>
              </a:ext>
            </a:extLst>
          </p:cNvPr>
          <p:cNvSpPr txBox="1"/>
          <p:nvPr/>
        </p:nvSpPr>
        <p:spPr>
          <a:xfrm>
            <a:off x="4895877" y="1741731"/>
            <a:ext cx="92166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&lt;register&gt;</a:t>
            </a:r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B56D2429-851C-4B8E-85B8-1FF4D3C1AEB3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D6753-21F7-4B02-B8CC-8354AC96CD4F}"/>
              </a:ext>
            </a:extLst>
          </p:cNvPr>
          <p:cNvSpPr txBox="1"/>
          <p:nvPr/>
        </p:nvSpPr>
        <p:spPr>
          <a:xfrm>
            <a:off x="8652869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0E57BF41-3D1E-4DA0-92C7-8DEDC347E563}"/>
              </a:ext>
            </a:extLst>
          </p:cNvPr>
          <p:cNvSpPr/>
          <p:nvPr/>
        </p:nvSpPr>
        <p:spPr>
          <a:xfrm>
            <a:off x="8183218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1DF73-1824-4CC0-BD65-523061B3BD7F}"/>
              </a:ext>
            </a:extLst>
          </p:cNvPr>
          <p:cNvSpPr txBox="1"/>
          <p:nvPr/>
        </p:nvSpPr>
        <p:spPr>
          <a:xfrm>
            <a:off x="8652868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E9E673-E471-4177-9576-235C080150B8}"/>
              </a:ext>
            </a:extLst>
          </p:cNvPr>
          <p:cNvSpPr/>
          <p:nvPr/>
        </p:nvSpPr>
        <p:spPr>
          <a:xfrm rot="16200000">
            <a:off x="6809452" y="1285887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AD0A8-0AB1-4DEA-BAAF-7E292501C2DD}"/>
              </a:ext>
            </a:extLst>
          </p:cNvPr>
          <p:cNvSpPr txBox="1"/>
          <p:nvPr/>
        </p:nvSpPr>
        <p:spPr>
          <a:xfrm>
            <a:off x="6332416" y="1521715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FF20E-2901-45EA-88FB-1818B01FDFDB}"/>
              </a:ext>
            </a:extLst>
          </p:cNvPr>
          <p:cNvSpPr txBox="1"/>
          <p:nvPr/>
        </p:nvSpPr>
        <p:spPr>
          <a:xfrm>
            <a:off x="6385425" y="1951946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30FCD-1EF8-4456-AB46-51772F254632}"/>
              </a:ext>
            </a:extLst>
          </p:cNvPr>
          <p:cNvSpPr txBox="1"/>
          <p:nvPr/>
        </p:nvSpPr>
        <p:spPr>
          <a:xfrm>
            <a:off x="4293704" y="3273287"/>
            <a:ext cx="6546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validation doesn’t match or doesn’t have in the data (new user).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confirm password if the confirm pass match to the password, then we can register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B3590-65B4-4496-92D7-0D822A57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" y="1420674"/>
            <a:ext cx="3305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5</cp:revision>
  <dcterms:created xsi:type="dcterms:W3CDTF">2021-11-24T17:28:46Z</dcterms:created>
  <dcterms:modified xsi:type="dcterms:W3CDTF">2021-11-29T10:49:41Z</dcterms:modified>
</cp:coreProperties>
</file>