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E2B3-DA7D-4256-AB67-E45CF701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60235" cy="31591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Sign in Component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4D518-D625-44CD-9467-03F84D978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27" y="1147082"/>
            <a:ext cx="3181350" cy="3533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E38455-5532-4FAE-9151-A7D360F66D24}"/>
              </a:ext>
            </a:extLst>
          </p:cNvPr>
          <p:cNvSpPr txBox="1"/>
          <p:nvPr/>
        </p:nvSpPr>
        <p:spPr>
          <a:xfrm>
            <a:off x="4895877" y="1741731"/>
            <a:ext cx="78098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&lt;log-in&gt;</a:t>
            </a:r>
          </a:p>
        </p:txBody>
      </p:sp>
      <p:sp>
        <p:nvSpPr>
          <p:cNvPr id="7" name="Rounded Rectangle 31">
            <a:extLst>
              <a:ext uri="{FF2B5EF4-FFF2-40B4-BE49-F238E27FC236}">
                <a16:creationId xmlns:a16="http://schemas.microsoft.com/office/drawing/2014/main" id="{2BFD5D3F-11B5-4D9C-B0C1-BE7C7DEB238E}"/>
              </a:ext>
            </a:extLst>
          </p:cNvPr>
          <p:cNvSpPr/>
          <p:nvPr/>
        </p:nvSpPr>
        <p:spPr>
          <a:xfrm>
            <a:off x="4598504" y="1571151"/>
            <a:ext cx="1650319" cy="630068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F1848E-352C-43D2-89E8-6C3518A40ED6}"/>
              </a:ext>
            </a:extLst>
          </p:cNvPr>
          <p:cNvSpPr txBox="1"/>
          <p:nvPr/>
        </p:nvSpPr>
        <p:spPr>
          <a:xfrm>
            <a:off x="9235964" y="1589990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9" name="Rounded Rectangle 31">
            <a:extLst>
              <a:ext uri="{FF2B5EF4-FFF2-40B4-BE49-F238E27FC236}">
                <a16:creationId xmlns:a16="http://schemas.microsoft.com/office/drawing/2014/main" id="{11731043-3EE0-4452-8B0D-AE71EA1D1A0C}"/>
              </a:ext>
            </a:extLst>
          </p:cNvPr>
          <p:cNvSpPr/>
          <p:nvPr/>
        </p:nvSpPr>
        <p:spPr>
          <a:xfrm>
            <a:off x="8766313" y="1504890"/>
            <a:ext cx="1650319" cy="853997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C36C74-2552-47CF-96AC-19F13ABABE82}"/>
              </a:ext>
            </a:extLst>
          </p:cNvPr>
          <p:cNvSpPr txBox="1"/>
          <p:nvPr/>
        </p:nvSpPr>
        <p:spPr>
          <a:xfrm>
            <a:off x="9235963" y="1912311"/>
            <a:ext cx="58702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Users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1C3E866-F8BE-47C2-98AF-CF8F5A874F5E}"/>
              </a:ext>
            </a:extLst>
          </p:cNvPr>
          <p:cNvSpPr/>
          <p:nvPr/>
        </p:nvSpPr>
        <p:spPr>
          <a:xfrm rot="16200000">
            <a:off x="6809452" y="1153364"/>
            <a:ext cx="172192" cy="129345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B480C3-1B29-41A9-BBB9-D12DDA32B0F6}"/>
              </a:ext>
            </a:extLst>
          </p:cNvPr>
          <p:cNvSpPr txBox="1"/>
          <p:nvPr/>
        </p:nvSpPr>
        <p:spPr>
          <a:xfrm>
            <a:off x="6385425" y="1819423"/>
            <a:ext cx="84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DE52A-8DAA-4FCC-B0AA-056E57DABB1A}"/>
              </a:ext>
            </a:extLst>
          </p:cNvPr>
          <p:cNvSpPr txBox="1"/>
          <p:nvPr/>
        </p:nvSpPr>
        <p:spPr>
          <a:xfrm>
            <a:off x="4293704" y="3273287"/>
            <a:ext cx="6546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WILL HAPPENED: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Compare or check of email, and password match to the information that we signed before.</a:t>
            </a:r>
          </a:p>
          <a:p>
            <a:pPr marL="285750" indent="-285750">
              <a:buFontTx/>
              <a:buChar char="-"/>
            </a:pPr>
            <a:r>
              <a:rPr lang="en-US" dirty="0"/>
              <a:t> If email and pass don’t match, cannot login.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D95DB1-901D-487B-A0F1-9BCFA1A9D7AB}"/>
              </a:ext>
            </a:extLst>
          </p:cNvPr>
          <p:cNvSpPr txBox="1"/>
          <p:nvPr/>
        </p:nvSpPr>
        <p:spPr>
          <a:xfrm>
            <a:off x="6281528" y="1412635"/>
            <a:ext cx="523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FF0000"/>
                </a:solidFill>
              </a:rPr>
              <a:t>Emit</a:t>
            </a:r>
          </a:p>
        </p:txBody>
      </p:sp>
    </p:spTree>
    <p:extLst>
      <p:ext uri="{BB962C8B-B14F-4D97-AF65-F5344CB8AC3E}">
        <p14:creationId xmlns:p14="http://schemas.microsoft.com/office/powerpoint/2010/main" val="75046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6E34A3-ADAD-4B97-9D59-85106236A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60235" cy="31591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Sign up Component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48196-BADB-484C-8429-295046567A08}"/>
              </a:ext>
            </a:extLst>
          </p:cNvPr>
          <p:cNvSpPr txBox="1"/>
          <p:nvPr/>
        </p:nvSpPr>
        <p:spPr>
          <a:xfrm>
            <a:off x="4895877" y="1741731"/>
            <a:ext cx="92166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&lt;register&gt;</a:t>
            </a:r>
          </a:p>
        </p:txBody>
      </p:sp>
      <p:sp>
        <p:nvSpPr>
          <p:cNvPr id="7" name="Rounded Rectangle 31">
            <a:extLst>
              <a:ext uri="{FF2B5EF4-FFF2-40B4-BE49-F238E27FC236}">
                <a16:creationId xmlns:a16="http://schemas.microsoft.com/office/drawing/2014/main" id="{13B4A226-97AE-4D8E-9C4D-AAFD34D2EBDF}"/>
              </a:ext>
            </a:extLst>
          </p:cNvPr>
          <p:cNvSpPr/>
          <p:nvPr/>
        </p:nvSpPr>
        <p:spPr>
          <a:xfrm>
            <a:off x="4598504" y="1571151"/>
            <a:ext cx="1650319" cy="630068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E8AE9-8697-4765-BD50-0456EF0078CD}"/>
              </a:ext>
            </a:extLst>
          </p:cNvPr>
          <p:cNvSpPr txBox="1"/>
          <p:nvPr/>
        </p:nvSpPr>
        <p:spPr>
          <a:xfrm>
            <a:off x="8652869" y="1589990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9" name="Rounded Rectangle 31">
            <a:extLst>
              <a:ext uri="{FF2B5EF4-FFF2-40B4-BE49-F238E27FC236}">
                <a16:creationId xmlns:a16="http://schemas.microsoft.com/office/drawing/2014/main" id="{3B3B8C9D-E515-47B3-AA8D-1C738C2DD9AA}"/>
              </a:ext>
            </a:extLst>
          </p:cNvPr>
          <p:cNvSpPr/>
          <p:nvPr/>
        </p:nvSpPr>
        <p:spPr>
          <a:xfrm>
            <a:off x="8183218" y="1504890"/>
            <a:ext cx="1650319" cy="853997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AB3F38-7E2D-498F-A68B-E6DD3E397E51}"/>
              </a:ext>
            </a:extLst>
          </p:cNvPr>
          <p:cNvSpPr txBox="1"/>
          <p:nvPr/>
        </p:nvSpPr>
        <p:spPr>
          <a:xfrm>
            <a:off x="8652868" y="1912311"/>
            <a:ext cx="58702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Users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54D6B32-FBB2-49BF-A759-1EA2E654D8DE}"/>
              </a:ext>
            </a:extLst>
          </p:cNvPr>
          <p:cNvSpPr/>
          <p:nvPr/>
        </p:nvSpPr>
        <p:spPr>
          <a:xfrm rot="16200000">
            <a:off x="6809452" y="1285887"/>
            <a:ext cx="172192" cy="129345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FD98DD-9EBB-499C-9B35-9585CBE9B64D}"/>
              </a:ext>
            </a:extLst>
          </p:cNvPr>
          <p:cNvSpPr txBox="1"/>
          <p:nvPr/>
        </p:nvSpPr>
        <p:spPr>
          <a:xfrm>
            <a:off x="6332416" y="1521715"/>
            <a:ext cx="568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24121C-9F8C-445B-B644-E4EE6E53F39B}"/>
              </a:ext>
            </a:extLst>
          </p:cNvPr>
          <p:cNvSpPr txBox="1"/>
          <p:nvPr/>
        </p:nvSpPr>
        <p:spPr>
          <a:xfrm>
            <a:off x="6385425" y="1951946"/>
            <a:ext cx="84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3458B-61FA-4155-8371-390DC9E9460C}"/>
              </a:ext>
            </a:extLst>
          </p:cNvPr>
          <p:cNvSpPr txBox="1"/>
          <p:nvPr/>
        </p:nvSpPr>
        <p:spPr>
          <a:xfrm>
            <a:off x="4293704" y="3273287"/>
            <a:ext cx="65465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WILL HAPPENED:</a:t>
            </a:r>
          </a:p>
          <a:p>
            <a:pPr marL="285750" indent="-285750">
              <a:buFontTx/>
              <a:buChar char="-"/>
            </a:pPr>
            <a:r>
              <a:rPr lang="en-US" dirty="0"/>
              <a:t>Check if the validation doesn’t match or doesn’t have in the data (new user).</a:t>
            </a:r>
          </a:p>
          <a:p>
            <a:pPr marL="285750" indent="-285750">
              <a:buFontTx/>
              <a:buChar char="-"/>
            </a:pPr>
            <a:r>
              <a:rPr lang="en-US" dirty="0"/>
              <a:t>Need to confirm password if the confirm pass match to the password, then we can register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53AC1DA-5307-40AA-8857-0E8B769A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22" y="1420674"/>
            <a:ext cx="33051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98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Sign in Component Diagram</vt:lpstr>
      <vt:lpstr>Sign up Component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Dyna.Chhan</cp:lastModifiedBy>
  <cp:revision>5</cp:revision>
  <dcterms:created xsi:type="dcterms:W3CDTF">2021-11-24T17:28:46Z</dcterms:created>
  <dcterms:modified xsi:type="dcterms:W3CDTF">2021-11-29T11:47:27Z</dcterms:modified>
</cp:coreProperties>
</file>