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108214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9836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675832"/>
            <a:ext cx="1921712" cy="3121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765986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287249"/>
            <a:ext cx="2652900" cy="14012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8930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135318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535748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22505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835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95194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80882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42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46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8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0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7143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2489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612181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206496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61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84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890096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49158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62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429000"/>
            <a:ext cx="3557161" cy="180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4146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512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21B355-ABC8-487A-B25F-6C18E3CDB6F4}"/>
              </a:ext>
            </a:extLst>
          </p:cNvPr>
          <p:cNvCxnSpPr/>
          <p:nvPr/>
        </p:nvCxnSpPr>
        <p:spPr>
          <a:xfrm>
            <a:off x="6241774" y="2466283"/>
            <a:ext cx="0" cy="12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FB6C7F-1C14-46AA-B8C2-940A67CD96A1}"/>
              </a:ext>
            </a:extLst>
          </p:cNvPr>
          <p:cNvSpPr txBox="1"/>
          <p:nvPr/>
        </p:nvSpPr>
        <p:spPr>
          <a:xfrm>
            <a:off x="6203147" y="2453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3E8BD-3E84-4825-A8AF-3ED7C52A4EBE}"/>
              </a:ext>
            </a:extLst>
          </p:cNvPr>
          <p:cNvSpPr txBox="1"/>
          <p:nvPr/>
        </p:nvSpPr>
        <p:spPr>
          <a:xfrm>
            <a:off x="5892708" y="338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9</cp:revision>
  <dcterms:created xsi:type="dcterms:W3CDTF">2021-11-24T17:28:46Z</dcterms:created>
  <dcterms:modified xsi:type="dcterms:W3CDTF">2021-11-30T10:51:13Z</dcterms:modified>
</cp:coreProperties>
</file>