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E2B3-DA7D-4256-AB67-E45CF70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in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4D518-D625-44CD-9467-03F84D97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" y="1147082"/>
            <a:ext cx="31813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38455-5532-4FAE-9151-A7D360F66D24}"/>
              </a:ext>
            </a:extLst>
          </p:cNvPr>
          <p:cNvSpPr txBox="1"/>
          <p:nvPr/>
        </p:nvSpPr>
        <p:spPr>
          <a:xfrm>
            <a:off x="4895877" y="1741731"/>
            <a:ext cx="78098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&lt;log-in&gt;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2BFD5D3F-11B5-4D9C-B0C1-BE7C7DEB238E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1848E-352C-43D2-89E8-6C3518A40ED6}"/>
              </a:ext>
            </a:extLst>
          </p:cNvPr>
          <p:cNvSpPr txBox="1"/>
          <p:nvPr/>
        </p:nvSpPr>
        <p:spPr>
          <a:xfrm>
            <a:off x="9235964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11731043-3EE0-4452-8B0D-AE71EA1D1A0C}"/>
              </a:ext>
            </a:extLst>
          </p:cNvPr>
          <p:cNvSpPr/>
          <p:nvPr/>
        </p:nvSpPr>
        <p:spPr>
          <a:xfrm>
            <a:off x="8766313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36C74-2552-47CF-96AC-19F13ABABE82}"/>
              </a:ext>
            </a:extLst>
          </p:cNvPr>
          <p:cNvSpPr txBox="1"/>
          <p:nvPr/>
        </p:nvSpPr>
        <p:spPr>
          <a:xfrm>
            <a:off x="9235963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3E866-F8BE-47C2-98AF-CF8F5A874F5E}"/>
              </a:ext>
            </a:extLst>
          </p:cNvPr>
          <p:cNvSpPr/>
          <p:nvPr/>
        </p:nvSpPr>
        <p:spPr>
          <a:xfrm rot="16200000">
            <a:off x="6809452" y="1153364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480C3-1B29-41A9-BBB9-D12DDA32B0F6}"/>
              </a:ext>
            </a:extLst>
          </p:cNvPr>
          <p:cNvSpPr txBox="1"/>
          <p:nvPr/>
        </p:nvSpPr>
        <p:spPr>
          <a:xfrm>
            <a:off x="6385425" y="1819423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DE52A-8DAA-4FCC-B0AA-056E57DABB1A}"/>
              </a:ext>
            </a:extLst>
          </p:cNvPr>
          <p:cNvSpPr txBox="1"/>
          <p:nvPr/>
        </p:nvSpPr>
        <p:spPr>
          <a:xfrm>
            <a:off x="4293704" y="3273287"/>
            <a:ext cx="654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or check of email, and password match to the information that we signed before.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 If email and pass don’t match, cannot login.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95DB1-901D-487B-A0F1-9BCFA1A9D7AB}"/>
              </a:ext>
            </a:extLst>
          </p:cNvPr>
          <p:cNvSpPr txBox="1"/>
          <p:nvPr/>
        </p:nvSpPr>
        <p:spPr>
          <a:xfrm>
            <a:off x="6281528" y="1412635"/>
            <a:ext cx="5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75046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E34A3-ADAD-4B97-9D59-85106236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up Component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48196-BADB-484C-8429-295046567A08}"/>
              </a:ext>
            </a:extLst>
          </p:cNvPr>
          <p:cNvSpPr txBox="1"/>
          <p:nvPr/>
        </p:nvSpPr>
        <p:spPr>
          <a:xfrm>
            <a:off x="4895877" y="1741731"/>
            <a:ext cx="92166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&lt;register&gt;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13B4A226-97AE-4D8E-9C4D-AAFD34D2EBDF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8AE9-8697-4765-BD50-0456EF0078CD}"/>
              </a:ext>
            </a:extLst>
          </p:cNvPr>
          <p:cNvSpPr txBox="1"/>
          <p:nvPr/>
        </p:nvSpPr>
        <p:spPr>
          <a:xfrm>
            <a:off x="8652869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3B3B8C9D-E515-47B3-AA8D-1C738C2DD9AA}"/>
              </a:ext>
            </a:extLst>
          </p:cNvPr>
          <p:cNvSpPr/>
          <p:nvPr/>
        </p:nvSpPr>
        <p:spPr>
          <a:xfrm>
            <a:off x="8183218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B3F38-7E2D-498F-A68B-E6DD3E397E51}"/>
              </a:ext>
            </a:extLst>
          </p:cNvPr>
          <p:cNvSpPr txBox="1"/>
          <p:nvPr/>
        </p:nvSpPr>
        <p:spPr>
          <a:xfrm>
            <a:off x="8652868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4D6B32-FBB2-49BF-A759-1EA2E654D8DE}"/>
              </a:ext>
            </a:extLst>
          </p:cNvPr>
          <p:cNvSpPr/>
          <p:nvPr/>
        </p:nvSpPr>
        <p:spPr>
          <a:xfrm rot="16200000">
            <a:off x="6809452" y="1285887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D98DD-9EBB-499C-9B35-9585CBE9B64D}"/>
              </a:ext>
            </a:extLst>
          </p:cNvPr>
          <p:cNvSpPr txBox="1"/>
          <p:nvPr/>
        </p:nvSpPr>
        <p:spPr>
          <a:xfrm>
            <a:off x="6332416" y="1521715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4121C-9F8C-445B-B644-E4EE6E53F39B}"/>
              </a:ext>
            </a:extLst>
          </p:cNvPr>
          <p:cNvSpPr txBox="1"/>
          <p:nvPr/>
        </p:nvSpPr>
        <p:spPr>
          <a:xfrm>
            <a:off x="6385425" y="1951946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458B-61FA-4155-8371-390DC9E9460C}"/>
              </a:ext>
            </a:extLst>
          </p:cNvPr>
          <p:cNvSpPr txBox="1"/>
          <p:nvPr/>
        </p:nvSpPr>
        <p:spPr>
          <a:xfrm>
            <a:off x="4293704" y="3273287"/>
            <a:ext cx="6546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validation doesn’t match or doesn’t have in the data (new user).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confirm password if the confirm pass match to the password, then we can register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AC1DA-5307-40AA-8857-0E8B769A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" y="1420674"/>
            <a:ext cx="3305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Sign in Component Diagram</vt:lpstr>
      <vt:lpstr>Sign up Component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5</cp:revision>
  <dcterms:created xsi:type="dcterms:W3CDTF">2021-11-24T17:28:46Z</dcterms:created>
  <dcterms:modified xsi:type="dcterms:W3CDTF">2021-11-29T00:37:27Z</dcterms:modified>
</cp:coreProperties>
</file>