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4CEF-8412-40EC-B721-4BB2CE2A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BC0E-07FE-4931-A25E-FC6507007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B4FF-8627-476D-9931-9BA5356C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AB13-3778-427F-B69E-98A69D3C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740F-661F-4861-898C-3671804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7EDF-1EB4-41FF-9E64-BBBC9671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20739-00A4-4F1F-9E7C-1B8FE2DC6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24BC-09C0-4332-B778-FF30F65E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2491-B8F5-452E-9097-7212F0F8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53B9-BC96-4483-9FE6-0B1BB6A3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297E3-5299-45FC-B877-118BBBB6A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F30AC-B395-429E-9DA1-4F3AAA22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60ED-983F-4622-BCF8-236241EF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B5D9-06FF-4061-B4EF-85F684A9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4E66-B78B-45E5-94EF-38691CC2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CCD0-18B0-48DB-8612-DB7D2B74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98F4-A14A-4260-84A1-C71FC8B4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67B9-00E6-423D-AB8B-52570297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DBD7-FEA6-45C7-8883-98B1A6C3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D245-387A-49D1-8C09-81449325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7963-C9E6-464B-95CE-497EDA68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3D5A6-177E-4098-ACE6-D4694906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5A5D-7BB0-4AD8-8AE8-8C515C48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5B25-4A90-40F7-ABB8-14F74EB7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63DB-9B6E-4DAC-9E91-624219AC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4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DE26-7CAF-4365-8046-58DB17BC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1969-D2CF-4C8D-BF76-E5D19DF7E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477C-C6D4-4568-B4F6-0E2A82B5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2A64-6DA5-4908-9476-6AB578E0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2CD4D-C2AC-4ACF-92DA-560CCAAA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E431C-E261-4552-B8B2-0BDF6C2D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6097-1275-4F70-A53C-49FE4ACC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FD78-82F4-4235-9A6B-8FB0D2FD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C250E-A0B7-4F8F-9495-D7A7BA7B1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1A07C-F1B1-49F2-86AF-5E850CC7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F1339-3849-41B2-A595-6392694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6ED9C-BE1A-4B7D-AF6C-81958B4A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70DA1-9155-44D7-A2E7-AAF08204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8565B-C18F-48B6-A9EF-804E0B5F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F542-2A5B-436E-94DD-F8B43643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2FD3-9503-4C02-B856-D37EFDEB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91FEC-55C1-4D7A-8DE6-3072DF77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8D98F-1B86-4C46-925A-7009A856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FF2F0-C171-4603-ABBF-8086D688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5A585-389A-42D8-B0AF-041C90AB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DC37E-5107-4C6F-8A4C-0867E04E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E847-1D0D-456F-BFBE-B4D6E47F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589A-24AA-4BF6-B773-B26F6532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AAF07-344E-44D0-A8C0-40B4741B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75718-03CB-459A-9CD0-51F39EA7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918D1-BD64-4766-B06F-2B407F82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B4A13-8387-4F69-B9E8-945D1CAB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AE44-D05E-4A3E-9B56-BB3ADB1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63BB6-AF0D-451B-9E55-F7870F41D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8B6C9-B636-4220-A7ED-551B8FA5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01586-9083-4F08-8896-FAB527A1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594F-F0BD-4E21-8D64-1CD0D139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FAEA-614E-4046-9482-703FF3A3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2CA39-7155-4F1D-8190-6BE7E1DE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B62EB-AF93-49B9-87C1-40D5A4D7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EC1C-78A5-4CBC-A652-B6B229B1E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168E-F047-4CED-B17D-31F5253C818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7346-624B-4934-85EA-8C8C5C715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6AE0-FD2D-4909-B768-6292944B1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2604-8F3F-4A22-BCA1-1A0ABDC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E3F7B8-68F8-42C0-B1E2-0BD14B807FDA}"/>
              </a:ext>
            </a:extLst>
          </p:cNvPr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5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A0A68CC1-B3D3-4230-8976-ECE6123FF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>
            <a:extLst>
              <a:ext uri="{FF2B5EF4-FFF2-40B4-BE49-F238E27FC236}">
                <a16:creationId xmlns:a16="http://schemas.microsoft.com/office/drawing/2014/main" id="{766499AE-1F8F-4736-865C-D933513F9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AE826-C7E3-4621-8C26-1D31067C25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8B269-538D-4DBC-BC66-BA284F88042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14DB3-7D0B-4226-B550-D823D6F66A4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9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A4E2B1-1695-4F5E-8959-940E23B451B8}"/>
              </a:ext>
            </a:extLst>
          </p:cNvPr>
          <p:cNvSpPr txBox="1"/>
          <p:nvPr/>
        </p:nvSpPr>
        <p:spPr>
          <a:xfrm>
            <a:off x="2443679" y="3265186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0FCCB24-9986-484B-87CD-FCC63E076B62}"/>
              </a:ext>
            </a:extLst>
          </p:cNvPr>
          <p:cNvSpPr/>
          <p:nvPr/>
        </p:nvSpPr>
        <p:spPr>
          <a:xfrm>
            <a:off x="2095831" y="3184573"/>
            <a:ext cx="1650319" cy="80448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31570-0C08-4BF4-A7D6-9119572DE20B}"/>
              </a:ext>
            </a:extLst>
          </p:cNvPr>
          <p:cNvSpPr txBox="1"/>
          <p:nvPr/>
        </p:nvSpPr>
        <p:spPr>
          <a:xfrm>
            <a:off x="5409396" y="3230093"/>
            <a:ext cx="83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E1433A8-BD16-4E7E-8F55-766AC32C7FAA}"/>
              </a:ext>
            </a:extLst>
          </p:cNvPr>
          <p:cNvSpPr/>
          <p:nvPr/>
        </p:nvSpPr>
        <p:spPr>
          <a:xfrm>
            <a:off x="4901425" y="3166424"/>
            <a:ext cx="1619250" cy="8018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421A2381-5EE0-433A-B3E4-254B604AF368}"/>
              </a:ext>
            </a:extLst>
          </p:cNvPr>
          <p:cNvSpPr/>
          <p:nvPr/>
        </p:nvSpPr>
        <p:spPr>
          <a:xfrm rot="16200000">
            <a:off x="-1453686" y="3308126"/>
            <a:ext cx="4181475" cy="55469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6313D066-14DE-457E-A800-BF90B38C429F}"/>
              </a:ext>
            </a:extLst>
          </p:cNvPr>
          <p:cNvSpPr txBox="1"/>
          <p:nvPr/>
        </p:nvSpPr>
        <p:spPr>
          <a:xfrm rot="16200000">
            <a:off x="143004" y="3235132"/>
            <a:ext cx="1032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&lt;router-view&gt;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592A90-CD47-4E00-B3DA-CC938F1A40E0}"/>
              </a:ext>
            </a:extLst>
          </p:cNvPr>
          <p:cNvCxnSpPr>
            <a:cxnSpLocks/>
            <a:stCxn id="16" idx="2"/>
            <a:endCxn id="11" idx="1"/>
          </p:cNvCxnSpPr>
          <p:nvPr/>
        </p:nvCxnSpPr>
        <p:spPr>
          <a:xfrm>
            <a:off x="914401" y="3585475"/>
            <a:ext cx="1181430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B6C451-8F75-4905-AC30-6BF3AE9BAEAD}"/>
              </a:ext>
            </a:extLst>
          </p:cNvPr>
          <p:cNvSpPr txBox="1"/>
          <p:nvPr/>
        </p:nvSpPr>
        <p:spPr>
          <a:xfrm>
            <a:off x="5027636" y="5046213"/>
            <a:ext cx="14014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i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02C4159B-C93C-4848-8D5E-C6E6A798C450}"/>
              </a:ext>
            </a:extLst>
          </p:cNvPr>
          <p:cNvSpPr/>
          <p:nvPr/>
        </p:nvSpPr>
        <p:spPr>
          <a:xfrm>
            <a:off x="4903852" y="4993722"/>
            <a:ext cx="1650319" cy="80179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/>
          </a:p>
        </p:txBody>
      </p:sp>
      <p:sp>
        <p:nvSpPr>
          <p:cNvPr id="24" name="Right Arrow 21">
            <a:extLst>
              <a:ext uri="{FF2B5EF4-FFF2-40B4-BE49-F238E27FC236}">
                <a16:creationId xmlns:a16="http://schemas.microsoft.com/office/drawing/2014/main" id="{25E0722F-3DE2-4CFA-B4F6-5D27B9E7C058}"/>
              </a:ext>
            </a:extLst>
          </p:cNvPr>
          <p:cNvSpPr/>
          <p:nvPr/>
        </p:nvSpPr>
        <p:spPr>
          <a:xfrm>
            <a:off x="6530941" y="3685177"/>
            <a:ext cx="822338" cy="283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89097F30-EFAB-499A-A690-BE5BB4281209}"/>
              </a:ext>
            </a:extLst>
          </p:cNvPr>
          <p:cNvSpPr txBox="1"/>
          <p:nvPr/>
        </p:nvSpPr>
        <p:spPr>
          <a:xfrm>
            <a:off x="6559020" y="3474776"/>
            <a:ext cx="78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>
                <a:solidFill>
                  <a:srgbClr val="92D050"/>
                </a:solidFill>
              </a:rPr>
              <a:t>PROPS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B1E74-CF09-467A-AACE-E02A03807386}"/>
              </a:ext>
            </a:extLst>
          </p:cNvPr>
          <p:cNvSpPr txBox="1"/>
          <p:nvPr/>
        </p:nvSpPr>
        <p:spPr>
          <a:xfrm>
            <a:off x="2443679" y="3550039"/>
            <a:ext cx="106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Categories[]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FA8A01-D89E-4475-8EA4-1A78D8B84185}"/>
              </a:ext>
            </a:extLst>
          </p:cNvPr>
          <p:cNvSpPr txBox="1"/>
          <p:nvPr/>
        </p:nvSpPr>
        <p:spPr>
          <a:xfrm>
            <a:off x="5220332" y="3509746"/>
            <a:ext cx="10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Categories[]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A647AB-5782-4444-98B3-9FB56F609914}"/>
              </a:ext>
            </a:extLst>
          </p:cNvPr>
          <p:cNvSpPr txBox="1"/>
          <p:nvPr/>
        </p:nvSpPr>
        <p:spPr>
          <a:xfrm>
            <a:off x="8209102" y="3221928"/>
            <a:ext cx="99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0C1E668D-5C16-4391-9988-5C23003B8C54}"/>
              </a:ext>
            </a:extLst>
          </p:cNvPr>
          <p:cNvSpPr/>
          <p:nvPr/>
        </p:nvSpPr>
        <p:spPr>
          <a:xfrm>
            <a:off x="7807278" y="3158259"/>
            <a:ext cx="1619250" cy="8018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91D865-C83E-430A-8902-B353F808043B}"/>
              </a:ext>
            </a:extLst>
          </p:cNvPr>
          <p:cNvSpPr txBox="1"/>
          <p:nvPr/>
        </p:nvSpPr>
        <p:spPr>
          <a:xfrm>
            <a:off x="5193158" y="5391396"/>
            <a:ext cx="10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Categories[]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8E72D9-89A5-434A-8689-1A5794F608E8}"/>
              </a:ext>
            </a:extLst>
          </p:cNvPr>
          <p:cNvSpPr txBox="1"/>
          <p:nvPr/>
        </p:nvSpPr>
        <p:spPr>
          <a:xfrm>
            <a:off x="8048107" y="3501690"/>
            <a:ext cx="10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Categories[]</a:t>
            </a:r>
          </a:p>
        </p:txBody>
      </p:sp>
      <p:sp>
        <p:nvSpPr>
          <p:cNvPr id="63" name="Right Arrow 21">
            <a:extLst>
              <a:ext uri="{FF2B5EF4-FFF2-40B4-BE49-F238E27FC236}">
                <a16:creationId xmlns:a16="http://schemas.microsoft.com/office/drawing/2014/main" id="{8C9BA581-3952-4A0C-A369-F69F5CAB8EB1}"/>
              </a:ext>
            </a:extLst>
          </p:cNvPr>
          <p:cNvSpPr/>
          <p:nvPr/>
        </p:nvSpPr>
        <p:spPr>
          <a:xfrm>
            <a:off x="3751474" y="3735632"/>
            <a:ext cx="771034" cy="2142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">
            <a:extLst>
              <a:ext uri="{FF2B5EF4-FFF2-40B4-BE49-F238E27FC236}">
                <a16:creationId xmlns:a16="http://schemas.microsoft.com/office/drawing/2014/main" id="{6ACF99D4-E90A-471C-933D-6BA6906414E6}"/>
              </a:ext>
            </a:extLst>
          </p:cNvPr>
          <p:cNvSpPr txBox="1"/>
          <p:nvPr/>
        </p:nvSpPr>
        <p:spPr>
          <a:xfrm>
            <a:off x="3646770" y="3497676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2" b="1" dirty="0">
                <a:solidFill>
                  <a:schemeClr val="accent1"/>
                </a:solidFill>
              </a:rPr>
              <a:t>PROVIDE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B876AB-995B-4969-BF76-DAA041DC955F}"/>
              </a:ext>
            </a:extLst>
          </p:cNvPr>
          <p:cNvSpPr txBox="1"/>
          <p:nvPr/>
        </p:nvSpPr>
        <p:spPr>
          <a:xfrm>
            <a:off x="6516820" y="3884814"/>
            <a:ext cx="10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err="1"/>
              <a:t>Id,name</a:t>
            </a:r>
            <a:endParaRPr lang="en-US" sz="1400" i="1" dirty="0"/>
          </a:p>
        </p:txBody>
      </p:sp>
      <p:sp>
        <p:nvSpPr>
          <p:cNvPr id="50" name="Right Arrow 21">
            <a:extLst>
              <a:ext uri="{FF2B5EF4-FFF2-40B4-BE49-F238E27FC236}">
                <a16:creationId xmlns:a16="http://schemas.microsoft.com/office/drawing/2014/main" id="{72475D84-CFBB-4566-B8D8-9991BD88DB7E}"/>
              </a:ext>
            </a:extLst>
          </p:cNvPr>
          <p:cNvSpPr/>
          <p:nvPr/>
        </p:nvSpPr>
        <p:spPr>
          <a:xfrm rot="16200000" flipH="1">
            <a:off x="5323689" y="4172153"/>
            <a:ext cx="674083" cy="2500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72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E49D23-43B1-4168-B4F3-1A54CE56CCC0}"/>
              </a:ext>
            </a:extLst>
          </p:cNvPr>
          <p:cNvSpPr txBox="1"/>
          <p:nvPr/>
        </p:nvSpPr>
        <p:spPr>
          <a:xfrm rot="16200000">
            <a:off x="5515666" y="4142021"/>
            <a:ext cx="79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1" dirty="0">
                <a:effectLst/>
                <a:latin typeface="Consolas" panose="020B0609020204030204" pitchFamily="49" charset="0"/>
              </a:rPr>
              <a:t>@remove</a:t>
            </a:r>
          </a:p>
        </p:txBody>
      </p:sp>
      <p:sp>
        <p:nvSpPr>
          <p:cNvPr id="65" name="TextBox 10">
            <a:extLst>
              <a:ext uri="{FF2B5EF4-FFF2-40B4-BE49-F238E27FC236}">
                <a16:creationId xmlns:a16="http://schemas.microsoft.com/office/drawing/2014/main" id="{9C28BF59-D8CF-4252-9120-E3BD41F7FBBA}"/>
              </a:ext>
            </a:extLst>
          </p:cNvPr>
          <p:cNvSpPr txBox="1"/>
          <p:nvPr/>
        </p:nvSpPr>
        <p:spPr>
          <a:xfrm rot="16200000">
            <a:off x="5055817" y="4015920"/>
            <a:ext cx="78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66" name="Right Arrow 21">
            <a:extLst>
              <a:ext uri="{FF2B5EF4-FFF2-40B4-BE49-F238E27FC236}">
                <a16:creationId xmlns:a16="http://schemas.microsoft.com/office/drawing/2014/main" id="{4ECBFA76-B60E-4FB8-93F5-2B7E1B71DCB7}"/>
              </a:ext>
            </a:extLst>
          </p:cNvPr>
          <p:cNvSpPr/>
          <p:nvPr/>
        </p:nvSpPr>
        <p:spPr>
          <a:xfrm>
            <a:off x="9426528" y="3366286"/>
            <a:ext cx="822338" cy="283130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0A6848-4F7B-4828-9BA5-08EA11B1A9AD}"/>
              </a:ext>
            </a:extLst>
          </p:cNvPr>
          <p:cNvSpPr txBox="1"/>
          <p:nvPr/>
        </p:nvSpPr>
        <p:spPr>
          <a:xfrm>
            <a:off x="9504179" y="3630458"/>
            <a:ext cx="2200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add-category, edit-</a:t>
            </a:r>
            <a:r>
              <a:rPr lang="en-US" sz="1400" i="1" dirty="0" err="1"/>
              <a:t>catetory</a:t>
            </a:r>
            <a:endParaRPr lang="en-US" sz="1400" i="1" dirty="0"/>
          </a:p>
        </p:txBody>
      </p:sp>
      <p:sp>
        <p:nvSpPr>
          <p:cNvPr id="68" name="TextBox 10">
            <a:extLst>
              <a:ext uri="{FF2B5EF4-FFF2-40B4-BE49-F238E27FC236}">
                <a16:creationId xmlns:a16="http://schemas.microsoft.com/office/drawing/2014/main" id="{FBEB0092-FD83-4E1B-882B-DFA785824EBD}"/>
              </a:ext>
            </a:extLst>
          </p:cNvPr>
          <p:cNvSpPr txBox="1"/>
          <p:nvPr/>
        </p:nvSpPr>
        <p:spPr>
          <a:xfrm>
            <a:off x="9597089" y="3138271"/>
            <a:ext cx="78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ED077D-C8C6-4A51-A95B-88E6E466B152}"/>
              </a:ext>
            </a:extLst>
          </p:cNvPr>
          <p:cNvSpPr txBox="1"/>
          <p:nvPr/>
        </p:nvSpPr>
        <p:spPr>
          <a:xfrm>
            <a:off x="4090497" y="1017683"/>
            <a:ext cx="4400396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Component Diagram of Category</a:t>
            </a:r>
          </a:p>
        </p:txBody>
      </p:sp>
    </p:spTree>
    <p:extLst>
      <p:ext uri="{BB962C8B-B14F-4D97-AF65-F5344CB8AC3E}">
        <p14:creationId xmlns:p14="http://schemas.microsoft.com/office/powerpoint/2010/main" val="260417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Dyna.Chhan</dc:creator>
  <cp:lastModifiedBy>Dyna.Chhan</cp:lastModifiedBy>
  <cp:revision>2</cp:revision>
  <dcterms:created xsi:type="dcterms:W3CDTF">2021-12-01T00:58:15Z</dcterms:created>
  <dcterms:modified xsi:type="dcterms:W3CDTF">2021-12-06T09:20:46Z</dcterms:modified>
</cp:coreProperties>
</file>