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0875-625D-4F68-8A5E-777150F7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B74C-D662-4DFB-8DA1-FF6302BA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FC55-D89D-42D9-911A-6E36CDE8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CE6E-83AB-4581-A273-40F56E05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D367-F44B-4332-8511-0C75B08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39A0-D31F-42A7-9DE9-9AB2CC0C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4207-152A-423E-8F01-72F0D59CE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D82C-DB09-45C5-B039-0214C3F9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690E-65E5-449B-A340-F53196C1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F973-CA1A-4A44-ADBD-FFF83CA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3BA11-EB20-471F-8AA3-3BA1D043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ADAC8-78C7-43BB-A23D-14536ABE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EEA8-45E4-4372-BAC4-F3D655FD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3D8F-75CA-4D4A-9A41-3CCC3E6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CCE9-35D5-4AE3-B8BB-00F69B8E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ABA9-B86F-4175-9114-9E40D8EE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C07-DA47-4969-91EA-95AE8035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8A1E-A652-4237-AF4A-626679B2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F678-6AF4-4B6C-B889-E62C44B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874B-042E-4442-BA61-8A215A31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6C1B-07FA-4B2F-A917-D3DAB27D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0E67-3EE9-4D2A-A83D-C9327C28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C759-1351-4301-9FC0-23750175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FC05-769A-4245-90CF-D790DDE4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7687-1072-4C90-988E-582FB158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98CF-AE09-47FE-89CB-9791CDA9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DB36-E1D1-4E09-882B-D665F26B4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16D2A-39CD-4AF1-9203-27C529112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6C972-B772-4762-98FB-D57074D9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22DA6-2F4E-4F57-A881-EBC7DB6F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16F5-11E5-4C70-91A3-7D0439F6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53EB-2BB2-4F99-9F8E-06155260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C0FF-E2CC-4A97-9DE2-C1CB0479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07562-130B-4B63-BDC6-ABACA8F9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A3650-DEB9-4DA0-A3DD-73121A39A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F1335-D3AE-4E12-A76C-8ECAFBCD5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A0EE6-5B1A-4E9A-93E9-35482B28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9F8B5-8F6F-4B96-B27D-DADF616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15C14-6575-4AFA-9B94-753CB587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F13-AC2A-4FC8-A8BB-369478D8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2AF1E-D22D-4774-922B-7827D805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2EEAE-A070-4000-839B-7D71B284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7A6E-A24D-41D3-BADD-D899536F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1E37-6110-48D8-9CAE-B1A88530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0B6F6-71FB-461A-94E4-B7DB1C86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7706B-3539-4DF5-8DF8-9293992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AEDF-6AB7-43A6-9E07-09B54318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9BCC-9B80-4D64-AE62-1313D0C3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BDABD-F922-41D0-8E9B-1B8E1D7A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E585-F763-41D2-921C-F25EB8BF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5A00-D0B4-45DF-B252-58FDFD98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9580-4D91-41C6-9A1A-13A03CC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B14F-2523-4978-88FA-2BA3330D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F671D-E148-41FB-AEDF-0739261F8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06B5-5305-4410-89A2-C0194758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DD1F-98F7-4F23-8417-03E6F783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7CA8E-53F4-43D9-BDCC-F07C96AA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924BE-5592-43DC-AD00-4B1EBBED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9E2EF-7150-4CD1-8896-B4C95A82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09B7-B756-44B0-802B-A226B8B1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8C65-729C-4AD7-BE2E-7BBD9DDAF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0EED-17E3-49D2-B0F6-11828EA740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2C0A-4E91-4AFC-B0C2-30B9D40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DC81-9158-4226-B65E-B42485B37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9986-2A9D-40E4-B3DC-3EAD232E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6C51A66-09B0-4CE7-8AE3-45BA9458BFEF}"/>
              </a:ext>
            </a:extLst>
          </p:cNvPr>
          <p:cNvSpPr>
            <a:spLocks noGrp="1"/>
          </p:cNvSpPr>
          <p:nvPr/>
        </p:nvSpPr>
        <p:spPr>
          <a:xfrm>
            <a:off x="1524000" y="8378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Group 7 VC 2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7E86E77-88A3-44B7-A765-10A579CB13D1}"/>
              </a:ext>
            </a:extLst>
          </p:cNvPr>
          <p:cNvSpPr txBox="1"/>
          <p:nvPr/>
        </p:nvSpPr>
        <p:spPr>
          <a:xfrm>
            <a:off x="4638261" y="2582271"/>
            <a:ext cx="602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54725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4838-A7FC-43D3-81B2-D06099D0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Bar Mock up for SA Coordinator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9329C-58B4-4ADC-A318-2C689AA8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23" y="1663120"/>
            <a:ext cx="7952754" cy="48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7F1E0-2A87-4631-B589-B1DE1D8F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Menu Bar Mock up for STUDENT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1762E-E3F5-49A0-8C46-C3E5FEA0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04" y="1560347"/>
            <a:ext cx="8074922" cy="49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8249D9-D978-4029-A578-E74BA0D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Menu Bar Mock up for Social Affair Officer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9AFBC-DD81-49E2-9448-A652E988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63" y="1696899"/>
            <a:ext cx="7793935" cy="47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Menu Bar Mock up for SA Coordinator</vt:lpstr>
      <vt:lpstr>Menu Bar Mock up for STUDENT</vt:lpstr>
      <vt:lpstr>Menu Bar Mock up for Social Affair Officer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Dyna.Chhan</dc:creator>
  <cp:lastModifiedBy>Dyna.Chhan</cp:lastModifiedBy>
  <cp:revision>1</cp:revision>
  <dcterms:created xsi:type="dcterms:W3CDTF">2021-12-20T01:39:28Z</dcterms:created>
  <dcterms:modified xsi:type="dcterms:W3CDTF">2021-12-20T01:39:48Z</dcterms:modified>
</cp:coreProperties>
</file>