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167-29A4-4911-A033-DC85C4CE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59891-2E4B-4D25-A097-025D5401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812D-42BB-4B88-8766-B61E2293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9CBF-1D4C-479B-983F-06209763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2B12-C446-4B04-BF2D-79D9A567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DB97-A2CC-4948-A0D0-3AB4C6D6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AA9AD-7BEE-4856-A535-29AC87CB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F5DB-4A44-4B90-B92E-700B237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C9CD-F0E2-4A8E-85BB-7980C406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FB51-7A36-4525-8EF6-24953123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7CEB0-43DE-40AC-A116-E7871AAFD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4639-0116-4071-8000-1D43CC23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6E1E-B522-4C0F-9D2A-A9B5D406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6AAA-7AC5-48D6-BD89-5F98A39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8973-2C0B-411D-A805-6E4146EC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29A8-6220-4F8E-BB43-557BCBCA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0513-8AA9-471E-884D-D0F17AC0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F908-63DB-4A05-8F92-BBFB53E4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741F-26F5-4245-8F51-CFC0AC7C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4D3B-74CE-4E8E-8DA7-1FFF7AC2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DEF2-8F06-44C8-94B3-031463A0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B54A-E1F3-4D64-85B4-7A1D5933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7691-3348-4C60-A96E-550CC280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9D5D-426E-4EB3-8920-BC4C66E6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21A9-6847-4973-A3AA-35EFBF7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AA4-1ED8-46DB-9B31-DAB3B62B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C5C6-5341-4A5B-8733-5ECA6421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ED1D-EE1D-4D12-A11B-C2F04D757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FC64-C106-4346-A4B6-767E49C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E202-1260-4520-BFDA-2312DD98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684A-8737-479A-8DD6-8200BC30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C583-82F2-4DFC-AB4D-020F8440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0B98-4FC3-42A8-BE41-A1D652D0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453A-2061-4D6D-9446-ACD2BCDF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FD33D-38C4-4826-A9AC-ED565A1B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BB22F-147B-4BA4-BDE8-AB4C5FEB2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1A01-CED2-406B-9726-216AF92E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B4F44-0246-4ECC-A617-369CD91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180BF-D3D9-4B43-8CC2-1BFBA1C8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F5E-A3BE-479D-ACFA-214B7EAB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DC99-D2F2-4B29-BDBB-D57CD933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D51D4-F989-477F-8522-F32F1C4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49CC-C6D0-47CD-AC0B-0F840C5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AF52-1201-431E-9F11-3E456B0F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77BE0-6E4D-4071-A17A-FBFD12A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1B976-0338-454A-806D-53AEB0D0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18CC-E2F8-48DB-97AC-23AE8B1D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FB74-41DB-497A-AD8A-FA2B6845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35F8-779D-4005-9416-C000E2CB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996B-1724-4ABE-9BF9-6BDC7A02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A8212-F58B-43CF-9F30-0CE12B2F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9F32-D65E-42F6-A0C8-DE29865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BD75-B75D-4093-A242-B214518C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E2B43-B535-4DA4-B01B-7E58D818F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533E1-ED60-4194-BAAB-6C003800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AD55-5379-4621-AD68-BCA9731A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6CE-3CB4-4646-95A8-E5CBCE7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19C7-5297-4D8E-A4A0-DC21ACA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DD2B4-4AD2-4AC8-A10C-0B01955B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A3C48-DB70-4D59-95E0-14C1E465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C98D-2E3F-471C-B534-FFA3EA267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13BC-5605-412A-BC17-ECCB91160E5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EE97-EB9E-40A1-832F-908C55C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0140-EE15-4B76-B8B5-7FC1E4A5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401B-09B3-440B-80D9-F2109EAE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83CE71-23D1-4798-99B4-42DCE715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42023"/>
              </p:ext>
            </p:extLst>
          </p:nvPr>
        </p:nvGraphicFramePr>
        <p:xfrm>
          <a:off x="468486" y="711200"/>
          <a:ext cx="2274715" cy="199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5">
                  <a:extLst>
                    <a:ext uri="{9D8B030D-6E8A-4147-A177-3AD203B41FA5}">
                      <a16:colId xmlns:a16="http://schemas.microsoft.com/office/drawing/2014/main" val="2936337187"/>
                    </a:ext>
                  </a:extLst>
                </a:gridCol>
              </a:tblGrid>
              <a:tr h="344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90831"/>
                  </a:ext>
                </a:extLst>
              </a:tr>
              <a:tr h="16300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PK       </a:t>
                      </a:r>
                      <a:r>
                        <a:rPr lang="en-US" dirty="0"/>
                        <a:t>id</a:t>
                      </a:r>
                    </a:p>
                    <a:p>
                      <a:r>
                        <a:rPr lang="en-US" dirty="0"/>
                        <a:t>             username</a:t>
                      </a:r>
                    </a:p>
                    <a:p>
                      <a:r>
                        <a:rPr lang="en-US" dirty="0"/>
                        <a:t>             email</a:t>
                      </a:r>
                    </a:p>
                    <a:p>
                      <a:r>
                        <a:rPr lang="en-US" dirty="0"/>
                        <a:t>             password</a:t>
                      </a:r>
                    </a:p>
                    <a:p>
                      <a:r>
                        <a:rPr lang="en-US" dirty="0"/>
                        <a:t>            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8056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FBD68A-7371-4B53-AC9A-8A5CE4FDD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05870"/>
              </p:ext>
            </p:extLst>
          </p:nvPr>
        </p:nvGraphicFramePr>
        <p:xfrm>
          <a:off x="4199467" y="711200"/>
          <a:ext cx="2274715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5">
                  <a:extLst>
                    <a:ext uri="{9D8B030D-6E8A-4147-A177-3AD203B41FA5}">
                      <a16:colId xmlns:a16="http://schemas.microsoft.com/office/drawing/2014/main" val="4017797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 </a:t>
                      </a:r>
                      <a:r>
                        <a:rPr lang="en-US" dirty="0"/>
                        <a:t>        id</a:t>
                      </a:r>
                    </a:p>
                    <a:p>
                      <a:r>
                        <a:rPr lang="en-US" dirty="0"/>
                        <a:t>             first_name</a:t>
                      </a:r>
                    </a:p>
                    <a:p>
                      <a:r>
                        <a:rPr lang="en-US" dirty="0"/>
                        <a:t>             last_name</a:t>
                      </a:r>
                    </a:p>
                    <a:p>
                      <a:r>
                        <a:rPr lang="en-US" dirty="0"/>
                        <a:t>             class</a:t>
                      </a:r>
                    </a:p>
                    <a:p>
                      <a:r>
                        <a:rPr lang="en-US" dirty="0"/>
                        <a:t>             phone</a:t>
                      </a:r>
                    </a:p>
                    <a:p>
                      <a:r>
                        <a:rPr lang="en-US" dirty="0"/>
                        <a:t>             picture</a:t>
                      </a:r>
                    </a:p>
                    <a:p>
                      <a:r>
                        <a:rPr lang="en-US" dirty="0"/>
                        <a:t>             gender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6953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86FCDE-41AA-4D4C-B32E-2C99A9D37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04450"/>
              </p:ext>
            </p:extLst>
          </p:nvPr>
        </p:nvGraphicFramePr>
        <p:xfrm>
          <a:off x="468487" y="3900311"/>
          <a:ext cx="2274714" cy="229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14">
                  <a:extLst>
                    <a:ext uri="{9D8B030D-6E8A-4147-A177-3AD203B41FA5}">
                      <a16:colId xmlns:a16="http://schemas.microsoft.com/office/drawing/2014/main" val="317885891"/>
                    </a:ext>
                  </a:extLst>
                </a:gridCol>
              </a:tblGrid>
              <a:tr h="313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6867"/>
                  </a:ext>
                </a:extLst>
              </a:tr>
              <a:tr h="19329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n-US" dirty="0"/>
                        <a:t>     id</a:t>
                      </a:r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start_date</a:t>
                      </a:r>
                      <a:endParaRPr lang="en-US" dirty="0"/>
                    </a:p>
                    <a:p>
                      <a:r>
                        <a:rPr lang="en-US" dirty="0"/>
                        <a:t>         end_date</a:t>
                      </a:r>
                    </a:p>
                    <a:p>
                      <a:r>
                        <a:rPr lang="en-US" dirty="0"/>
                        <a:t>         leave_type</a:t>
                      </a:r>
                    </a:p>
                    <a:p>
                      <a:r>
                        <a:rPr lang="en-US" dirty="0"/>
                        <a:t>         description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n-US" dirty="0"/>
                        <a:t>     student_id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713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0BA393-943E-45B9-994D-96BA4662B3A2}"/>
              </a:ext>
            </a:extLst>
          </p:cNvPr>
          <p:cNvSpPr txBox="1"/>
          <p:nvPr/>
        </p:nvSpPr>
        <p:spPr>
          <a:xfrm>
            <a:off x="4763911" y="21828"/>
            <a:ext cx="28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Relational Diagram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82AEC1-DF69-4348-BAC9-12AAB3584441}"/>
              </a:ext>
            </a:extLst>
          </p:cNvPr>
          <p:cNvCxnSpPr>
            <a:cxnSpLocks/>
          </p:cNvCxnSpPr>
          <p:nvPr/>
        </p:nvCxnSpPr>
        <p:spPr>
          <a:xfrm>
            <a:off x="1605843" y="2756182"/>
            <a:ext cx="1" cy="12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FD4BA6-37F7-4882-A1D7-A1197D6E00B4}"/>
              </a:ext>
            </a:extLst>
          </p:cNvPr>
          <p:cNvSpPr txBox="1"/>
          <p:nvPr/>
        </p:nvSpPr>
        <p:spPr>
          <a:xfrm>
            <a:off x="1605843" y="3691467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13F42-F102-40A2-A9A8-BAF55EB63D9C}"/>
              </a:ext>
            </a:extLst>
          </p:cNvPr>
          <p:cNvSpPr txBox="1"/>
          <p:nvPr/>
        </p:nvSpPr>
        <p:spPr>
          <a:xfrm>
            <a:off x="1564923" y="2797201"/>
            <a:ext cx="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15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2021-12-24T00:58:25Z</dcterms:created>
  <dcterms:modified xsi:type="dcterms:W3CDTF">2021-12-29T10:06:09Z</dcterms:modified>
</cp:coreProperties>
</file>