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439B-E0F1-464E-ADCF-0D5D9A363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0B889-8293-4DAC-B451-66C43A5F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820E-F788-4198-AF21-073166CC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26A3-2264-4A9B-87BA-9D3BC64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2B3B-CEAF-406F-8A17-E4508C18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E121-A57A-4A3B-BE06-5910B3D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7DD2-DEAF-40FF-B0BA-1242C0A4A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073D-521F-435C-A24C-C514D43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D329-D155-49B2-BF18-2F78B26E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FC2E-D4F0-41CB-A3B3-76B3F6F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F5B0A-03BA-494F-AAF9-BA045497A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B890B-AB11-4EF3-833E-B055CFCAB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FF41-8522-43BF-B4FE-805DE3FC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3B6A-360E-48AA-957D-D02773F4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72DC-CA1F-4F5C-BB50-7F8259A5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B05B-76F0-4D5E-9AD2-B3001951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9F4D-58EA-4394-9684-D135AAD5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9152-6ECC-4D62-8820-524CF171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DAF1-F74B-4890-BE10-DDDCA95A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FEED-8AED-483E-8903-07D210B0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9CC0-6A34-489D-93B6-1071DF9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BA13-CBFA-45BB-A4A1-6D17A1FF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3DEF-AB45-4DFB-95D6-5610BF3D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7F2D-CCFE-4457-A66F-D97CF95E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BA33-959C-415D-9F55-378E034A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CF9C-F74C-4A49-884E-40A3515D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DD0A-405F-4CD9-B010-E4A8E4532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398B-B378-402F-98B7-2C2A946FE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75309-45FF-419C-81D1-A63BC01B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F6DE-0024-4C0C-B895-437C7017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14CA-F43B-43B9-8B75-97E1825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115B-4FDF-4339-A585-AE4712A6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FD4A-C072-4E34-B856-8B87EAB1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44613-2C70-4EE9-91D6-C2FBCA9E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C6A4E-774E-4CA0-9D61-90C68397C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0256-9D91-4B8C-859C-52E6127E2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BA7F7-CBC3-4BD5-A015-A9A6248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6B654-08B2-4FA3-A1BC-316FE721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82B6D-DE8E-48BB-AA22-9D9F5EC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8F1C-1FF8-457D-95F9-FD7E8407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63737-70EB-4FC5-9E3C-871A055D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423E9-E731-4C10-B370-5274D6C6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D7CB-FB4D-4409-A437-D7252089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FC497-2DEF-4370-8D78-089C3ACD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9D4B0-1AB4-42E0-BFA0-9DD4D9A6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AC43A-5D84-46A0-8CD4-49D21CA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3EFA-4B8D-467A-AEFF-1032EF8D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DAB6-7334-4E78-9A0A-4B219F1B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5CFF-C863-425A-830B-9457B2300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3CC00-6287-4B6C-AEB5-DB40CD43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23D5-ACE9-4E63-8064-FCA6E4B9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5D2E4-B8B8-4188-9992-431B66CC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5851-09D2-4D3A-A64B-0116C0E9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E4D87-AFBB-4925-9031-EFF55204C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4B2F1-5CAC-4BBD-890A-B19D9191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48301-904D-4792-9F8E-C3394BD4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DD3C-8D4C-467F-8A16-B57C495A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39BA-8B7A-40BF-B96A-D8550FFD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60A99-BAC6-4190-9B9D-E8C66B9D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236B-2109-4E34-888D-58E1A290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8BD6-12EB-4964-B774-BCDEB6DBB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A550-AE6E-447B-9CEC-2D3CE7BFF9C3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E8C1-F628-4555-87F2-C9BA8351E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844E-7759-4C6A-BEC5-FC6F4F9A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2C93-8431-4FC6-9F26-56074D72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3F4F-DCB6-4133-A666-17226840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950" y="1366838"/>
            <a:ext cx="6165850" cy="1617662"/>
          </a:xfrm>
        </p:spPr>
        <p:txBody>
          <a:bodyPr>
            <a:normAutofit/>
          </a:bodyPr>
          <a:lstStyle/>
          <a:p>
            <a:r>
              <a:rPr lang="en-US" sz="6600" dirty="0"/>
              <a:t>Mockup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AD4E0-2E2F-4438-98AC-9E699BDA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9800" y="3652838"/>
            <a:ext cx="2400300" cy="715962"/>
          </a:xfrm>
        </p:spPr>
        <p:txBody>
          <a:bodyPr>
            <a:normAutofit/>
          </a:bodyPr>
          <a:lstStyle/>
          <a:p>
            <a:r>
              <a:rPr lang="en-US" sz="4400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13991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7EEEF-CDB1-4AE4-9364-B3C72902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4" y="214685"/>
            <a:ext cx="10668000" cy="648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9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7B163-E23F-498F-BAE7-F886026E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7" y="389782"/>
            <a:ext cx="10800526" cy="6078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2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Mockup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Design</dc:title>
  <dc:creator>Dyna.Chhan</dc:creator>
  <cp:lastModifiedBy>Chanrthou Met</cp:lastModifiedBy>
  <cp:revision>1</cp:revision>
  <dcterms:created xsi:type="dcterms:W3CDTF">2021-12-28T13:50:53Z</dcterms:created>
  <dcterms:modified xsi:type="dcterms:W3CDTF">2021-12-31T01:59:16Z</dcterms:modified>
</cp:coreProperties>
</file>