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8BE-A15B-48E9-820B-CAAFFCA3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3FE7-6B90-42AB-B1E2-CE677E91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DA61-8FD3-45E3-A486-E100AACC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3E01-C9FA-4CEE-8ABB-BF60552F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6724-1037-4BC7-BD8F-A64C092F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72F-E6BE-4DE0-A539-99874A1F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8B2C2-4524-4033-A96C-1173CC374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DFCD-EC19-4AF4-A824-7941445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0824-E25C-47C3-A42E-AC5EE330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E6E6-993D-46AB-9060-3622EDA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C284A-88F8-4E14-8A42-663485B8B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DEA98-1B31-4808-8696-6F921CCE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3BA6-4163-454C-9F69-A1395169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9AE3-0BC4-48B5-BB32-AB92D2BB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92EE-31AE-409C-BDC1-23B2AFE5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4902-F223-4D60-BABB-D393C83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3FEE-FFA9-4234-8B4A-E99C46F8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7158-4776-47FD-AF4A-1924FE8C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EEE4-DBEB-4C1A-B843-0D5188B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DD06-487E-417F-890D-91240FCD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4F15-24E2-44D1-AB56-2EED582A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3C3F-D342-4D27-B074-9462471E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6D32-78D1-4D37-AF98-AF28ABBE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3EE0-BA0D-4719-B008-7731B81A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A58F-DBCB-4077-BD6F-EC16BAB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4218-CC55-4AD6-9405-BCE5F5FC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23B-FB03-4C10-8C32-CB7CD1404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8A01-51BC-445A-B42E-169E7CBC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A896-4943-49DB-B2F5-EF918C1B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9DF2-D8E6-4DC1-8413-3DD9F189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4C5B-9CF1-4F16-8460-098F6E7B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B82F-B260-445C-98D6-04DC2121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E49A-EF6A-4045-B08A-6D0B55BD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9E18-819F-4ADA-A2C1-A0D55CF0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330DC-B1EE-49BE-B683-BF896D20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6C3CB-304C-498D-8663-4215DBDD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9D09-77F3-4BE9-B2D5-7FA0CDD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6A20-7E44-4170-B0CF-8F3028D8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73275-E66E-485D-B358-DF4CA07B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C870-0442-4A68-95F0-E17BD9D7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94645-C03C-4782-AF9A-5CF2B1D1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8034-188A-4981-87B2-A84D3B91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9CEF1-ECA7-4588-B45E-63526E0F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5149-777A-437E-8718-32422813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2E5E-6701-4FA3-93C0-1FB3E42F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4269-3126-4A58-91B0-A58E4178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2E21-94D7-4BC4-9369-C1998028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DC7E-BECE-4E28-8E8A-5DBE022A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D6177-4426-401C-91DF-1E6CAF5C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2277-5E84-448D-95C8-DDE6BB79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C487-D438-40BE-B4AF-0EAA9A2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42BB4-8A2D-4C76-97AB-DCB504B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0F0B-3025-40F1-95CA-31A1384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D3445-311E-4D33-8746-FE9D3B91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47DA3-1989-4BBE-A165-CE30A854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6A0D-AA0A-495F-BD8D-3B715245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6F158-CF78-4451-848C-95370AA6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E653E-576F-4DF5-8B85-2D32B02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A069B-7E36-40C7-8DF2-8FA021F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FBE8-D617-424D-96B9-E1DB120E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D159-535E-4C47-88C9-63FA743C5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7502-EC6A-430D-886F-CD880EDEB36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9067-2257-49E9-B520-B7E92ABE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7CC0-C3D9-47C4-AC81-AD37F2531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7BBE-DAB6-4722-89D3-7A38D3FF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C51A66-09B0-4CE7-8AE3-45BA9458B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3" y="119014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Group 7 VC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86E77-88A3-44B7-A765-10A579CB13D1}"/>
              </a:ext>
            </a:extLst>
          </p:cNvPr>
          <p:cNvSpPr txBox="1"/>
          <p:nvPr/>
        </p:nvSpPr>
        <p:spPr>
          <a:xfrm>
            <a:off x="4227444" y="2934518"/>
            <a:ext cx="602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19371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F3AA-52E6-441D-B3BC-BD11047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2826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Sign In Mock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2B72A-2420-43F6-90C6-3008B33E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31" y="1802709"/>
            <a:ext cx="7389951" cy="446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2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Sign In Mock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Dyna.Chhan</dc:creator>
  <cp:lastModifiedBy>Dyna.Chhan</cp:lastModifiedBy>
  <cp:revision>1</cp:revision>
  <dcterms:created xsi:type="dcterms:W3CDTF">2021-12-20T01:20:48Z</dcterms:created>
  <dcterms:modified xsi:type="dcterms:W3CDTF">2021-12-20T01:22:01Z</dcterms:modified>
</cp:coreProperties>
</file>