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709F-E80F-4C72-827E-41CAA96A2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3DC38-3C76-47C7-8EC3-A3F1249E3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987D7-6E87-4E01-9831-43BE028E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160-EC65-4BEB-9FDD-8D642171CDE0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6B550-265D-48B9-99D3-668DBE0C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A8CE7-7CA4-4C34-9C91-D42F3819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1AB3-8827-4BE4-A1C8-938EF1E4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8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EFD4-8D50-4079-89C9-7E079C79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FEB16-9E6C-48CD-B461-36778E863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CA9C6-532B-49D3-BF71-5CE0303B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160-EC65-4BEB-9FDD-8D642171CDE0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EA0ED-F5FE-4F3E-B0D2-0448BBF5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289CA-F12F-4CA3-A58C-F7081BEA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1AB3-8827-4BE4-A1C8-938EF1E4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7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55D65-C783-4467-9ECA-5110E641C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3DFD9-5F27-44BA-8067-D12334C33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A2116-7476-47CA-A7FD-DC0BC5A8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160-EC65-4BEB-9FDD-8D642171CDE0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5EFB0-F852-4E18-B727-087F7B09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6E82C-4E18-4E3B-BB08-EAF01C50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1AB3-8827-4BE4-A1C8-938EF1E4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09D6-E0A1-42A6-AF4A-4AA9E19D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276A8-DF3B-495F-AB9A-486E25FE3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F4E50-062D-4D78-A5B6-5C18A3FE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160-EC65-4BEB-9FDD-8D642171CDE0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8F05-30F8-4FF3-A70D-341EB0BB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3ADCA-7635-453C-85C0-E91D8D51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1AB3-8827-4BE4-A1C8-938EF1E4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1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A7C0-6F13-4CA5-B40D-E8D50129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1A9EC-A462-4D69-9433-00D083351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78AB1-1467-46D1-AF68-CF7D0F37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160-EC65-4BEB-9FDD-8D642171CDE0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41EC8-5F5E-42A5-B943-93C58464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73A85-B83C-4F8A-A732-035A2BD3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1AB3-8827-4BE4-A1C8-938EF1E4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467B-E902-49B2-9B03-3FE0360C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38681-D8EC-4662-8671-9BB160B2F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A922C-F090-4335-8891-782CF41A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0E4A4-9CF5-4B87-9DDD-376EA33D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160-EC65-4BEB-9FDD-8D642171CDE0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FFBCD-081A-4096-A422-D97C439B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DDD18-F36D-4E18-A9DC-3B1E3B3F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1AB3-8827-4BE4-A1C8-938EF1E4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8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4374-7262-4550-8696-CEC040FD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41C79-461B-4BA4-82F4-83E7B9D12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4ADB3-030A-4D72-9ECA-78314CDF4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23780-4E95-49F3-8154-B92C1419D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A69F7-E57F-444C-A217-553F797DD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0595E-C191-47E9-BCF0-4EBB803C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160-EC65-4BEB-9FDD-8D642171CDE0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F2169-84C9-4601-BA85-711C772C9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3F4E53-E53E-424A-A988-AF4346F3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1AB3-8827-4BE4-A1C8-938EF1E4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0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CAEF-5172-4165-A987-12A27FCF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9F526-33E8-46B5-99A0-CDC2D2C6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160-EC65-4BEB-9FDD-8D642171CDE0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8F180-C65B-41F9-93BD-D2259A9A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0C6C0-2B4F-456B-9258-09048805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1AB3-8827-4BE4-A1C8-938EF1E4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8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1F3A9-349A-4794-83A8-F04B6669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160-EC65-4BEB-9FDD-8D642171CDE0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72CE1-33DD-4614-8B4B-97748ED2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190B0-0A04-4B2C-97AE-298B6563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1AB3-8827-4BE4-A1C8-938EF1E4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4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4510-4D31-4958-AD16-4C6CCDF80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034FC-E563-4247-A6C0-8A27ECF4F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BB81C-C6A5-45EB-B404-36ACC8C44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9EE54-243D-4000-BA7F-58EBB4DB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160-EC65-4BEB-9FDD-8D642171CDE0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D3BCE-096C-4607-BCFB-03705ADA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F8464-4FA5-41E9-AF9F-F37064F6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1AB3-8827-4BE4-A1C8-938EF1E4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3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15BB7-CD85-4AE2-BBF1-9152177E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754BE7-6220-44D7-8025-A3A1C2327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98826-E148-4B3B-A263-55209E47B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4B68F-0362-40BE-988E-5675E364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160-EC65-4BEB-9FDD-8D642171CDE0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7CCD5-C176-4A02-8C79-D3E82F9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4ED96-E3EF-47F0-91EA-C6FB6E31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1AB3-8827-4BE4-A1C8-938EF1E4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9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41E28-12A3-41BB-B84A-46C2B6A5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C66E5-4BF7-4D29-9E99-CBF35827C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9C2C7-41CB-4AA1-A34B-6122B27E3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7160-EC65-4BEB-9FDD-8D642171CDE0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09554-13F2-42A5-B464-6B30C33CA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84040-206B-4600-B4D4-D1079D0E4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01AB3-8827-4BE4-A1C8-938EF1E4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651C02-4E7B-46CD-8E40-24C0C014E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621880"/>
              </p:ext>
            </p:extLst>
          </p:nvPr>
        </p:nvGraphicFramePr>
        <p:xfrm>
          <a:off x="4199467" y="177800"/>
          <a:ext cx="2274715" cy="199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715">
                  <a:extLst>
                    <a:ext uri="{9D8B030D-6E8A-4147-A177-3AD203B41FA5}">
                      <a16:colId xmlns:a16="http://schemas.microsoft.com/office/drawing/2014/main" val="2936337187"/>
                    </a:ext>
                  </a:extLst>
                </a:gridCol>
              </a:tblGrid>
              <a:tr h="3447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90831"/>
                  </a:ext>
                </a:extLst>
              </a:tr>
              <a:tr h="16300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PK       </a:t>
                      </a:r>
                      <a:r>
                        <a:rPr lang="en-US" dirty="0"/>
                        <a:t>id</a:t>
                      </a:r>
                    </a:p>
                    <a:p>
                      <a:r>
                        <a:rPr lang="en-US" dirty="0"/>
                        <a:t>             username</a:t>
                      </a:r>
                    </a:p>
                    <a:p>
                      <a:r>
                        <a:rPr lang="en-US" dirty="0"/>
                        <a:t>             email</a:t>
                      </a:r>
                    </a:p>
                    <a:p>
                      <a:r>
                        <a:rPr lang="en-US" dirty="0"/>
                        <a:t>             password</a:t>
                      </a:r>
                    </a:p>
                    <a:p>
                      <a:r>
                        <a:rPr lang="en-US" dirty="0"/>
                        <a:t>             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8056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8A9DB2A-E20E-4B96-86CB-4BBB94727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099344"/>
              </p:ext>
            </p:extLst>
          </p:nvPr>
        </p:nvGraphicFramePr>
        <p:xfrm>
          <a:off x="474844" y="182646"/>
          <a:ext cx="227471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715">
                  <a:extLst>
                    <a:ext uri="{9D8B030D-6E8A-4147-A177-3AD203B41FA5}">
                      <a16:colId xmlns:a16="http://schemas.microsoft.com/office/drawing/2014/main" val="401779770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897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PK </a:t>
                      </a:r>
                      <a:r>
                        <a:rPr lang="en-US" dirty="0"/>
                        <a:t>        id</a:t>
                      </a:r>
                    </a:p>
                    <a:p>
                      <a:r>
                        <a:rPr lang="en-US" dirty="0"/>
                        <a:t>             first_name</a:t>
                      </a:r>
                    </a:p>
                    <a:p>
                      <a:r>
                        <a:rPr lang="en-US" dirty="0"/>
                        <a:t>             last_name</a:t>
                      </a:r>
                    </a:p>
                    <a:p>
                      <a:r>
                        <a:rPr lang="en-US" dirty="0"/>
                        <a:t>             class</a:t>
                      </a:r>
                    </a:p>
                    <a:p>
                      <a:r>
                        <a:rPr lang="en-US" dirty="0"/>
                        <a:t>             phone</a:t>
                      </a:r>
                    </a:p>
                    <a:p>
                      <a:r>
                        <a:rPr lang="en-US" dirty="0"/>
                        <a:t>             picture</a:t>
                      </a:r>
                    </a:p>
                    <a:p>
                      <a:r>
                        <a:rPr lang="en-US" dirty="0"/>
                        <a:t>             gender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FK</a:t>
                      </a:r>
                      <a:r>
                        <a:rPr lang="en-US" dirty="0"/>
                        <a:t>        student_id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69535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78592D2-E712-4A8C-AE2B-64ED26EB2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91784"/>
              </p:ext>
            </p:extLst>
          </p:nvPr>
        </p:nvGraphicFramePr>
        <p:xfrm>
          <a:off x="4199468" y="3100452"/>
          <a:ext cx="2274714" cy="2298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714">
                  <a:extLst>
                    <a:ext uri="{9D8B030D-6E8A-4147-A177-3AD203B41FA5}">
                      <a16:colId xmlns:a16="http://schemas.microsoft.com/office/drawing/2014/main" val="317885891"/>
                    </a:ext>
                  </a:extLst>
                </a:gridCol>
              </a:tblGrid>
              <a:tr h="313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16867"/>
                  </a:ext>
                </a:extLst>
              </a:tr>
              <a:tr h="19329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PK</a:t>
                      </a:r>
                      <a:r>
                        <a:rPr lang="en-US" dirty="0"/>
                        <a:t>     id</a:t>
                      </a:r>
                    </a:p>
                    <a:p>
                      <a:r>
                        <a:rPr lang="en-US" dirty="0"/>
                        <a:t>         </a:t>
                      </a:r>
                      <a:r>
                        <a:rPr lang="en-US" dirty="0" err="1"/>
                        <a:t>start_date</a:t>
                      </a:r>
                      <a:endParaRPr lang="en-US" dirty="0"/>
                    </a:p>
                    <a:p>
                      <a:r>
                        <a:rPr lang="en-US" dirty="0"/>
                        <a:t>         end_date</a:t>
                      </a:r>
                    </a:p>
                    <a:p>
                      <a:r>
                        <a:rPr lang="en-US" dirty="0"/>
                        <a:t>         leave_type</a:t>
                      </a:r>
                    </a:p>
                    <a:p>
                      <a:r>
                        <a:rPr lang="en-US" dirty="0"/>
                        <a:t>         description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FK</a:t>
                      </a:r>
                      <a:r>
                        <a:rPr lang="en-US" dirty="0"/>
                        <a:t>     student_id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71346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06BB97-07EE-40B7-9E0D-CD48AF94F5A4}"/>
              </a:ext>
            </a:extLst>
          </p:cNvPr>
          <p:cNvCxnSpPr>
            <a:cxnSpLocks/>
          </p:cNvCxnSpPr>
          <p:nvPr/>
        </p:nvCxnSpPr>
        <p:spPr>
          <a:xfrm>
            <a:off x="5111043" y="2097616"/>
            <a:ext cx="1" cy="1202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D9F872D-A6EC-4F7B-B44F-D600847AB7DB}"/>
              </a:ext>
            </a:extLst>
          </p:cNvPr>
          <p:cNvSpPr txBox="1"/>
          <p:nvPr/>
        </p:nvSpPr>
        <p:spPr>
          <a:xfrm>
            <a:off x="5068016" y="2834406"/>
            <a:ext cx="2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761130-7FED-45A1-B06B-3E820138BB58}"/>
              </a:ext>
            </a:extLst>
          </p:cNvPr>
          <p:cNvSpPr txBox="1"/>
          <p:nvPr/>
        </p:nvSpPr>
        <p:spPr>
          <a:xfrm>
            <a:off x="5046142" y="2186323"/>
            <a:ext cx="2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2C310D7B-6CBC-427C-8B4C-E4A6DE977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350863"/>
              </p:ext>
            </p:extLst>
          </p:nvPr>
        </p:nvGraphicFramePr>
        <p:xfrm>
          <a:off x="8836382" y="177800"/>
          <a:ext cx="2274714" cy="2298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714">
                  <a:extLst>
                    <a:ext uri="{9D8B030D-6E8A-4147-A177-3AD203B41FA5}">
                      <a16:colId xmlns:a16="http://schemas.microsoft.com/office/drawing/2014/main" val="317885891"/>
                    </a:ext>
                  </a:extLst>
                </a:gridCol>
              </a:tblGrid>
              <a:tr h="313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discipline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16867"/>
                  </a:ext>
                </a:extLst>
              </a:tr>
              <a:tr h="19329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PK</a:t>
                      </a:r>
                      <a:r>
                        <a:rPr lang="en-US" dirty="0"/>
                        <a:t>     id</a:t>
                      </a:r>
                    </a:p>
                    <a:p>
                      <a:r>
                        <a:rPr lang="en-US" dirty="0"/>
                        <a:t>         discipline_type</a:t>
                      </a:r>
                    </a:p>
                    <a:p>
                      <a:r>
                        <a:rPr lang="en-US" dirty="0"/>
                        <a:t>         datetime</a:t>
                      </a:r>
                    </a:p>
                    <a:p>
                      <a:r>
                        <a:rPr lang="en-US" dirty="0"/>
                        <a:t>         explanation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FK</a:t>
                      </a:r>
                      <a:r>
                        <a:rPr lang="en-US" dirty="0"/>
                        <a:t>     student_id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7134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395F969-C079-4EB2-A75A-0C759E904E71}"/>
              </a:ext>
            </a:extLst>
          </p:cNvPr>
          <p:cNvSpPr txBox="1"/>
          <p:nvPr/>
        </p:nvSpPr>
        <p:spPr>
          <a:xfrm>
            <a:off x="6401692" y="1024915"/>
            <a:ext cx="2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683ECA-64F9-47A6-BD8C-B08CF98F34DD}"/>
              </a:ext>
            </a:extLst>
          </p:cNvPr>
          <p:cNvSpPr txBox="1"/>
          <p:nvPr/>
        </p:nvSpPr>
        <p:spPr>
          <a:xfrm>
            <a:off x="8545700" y="1024915"/>
            <a:ext cx="2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0F29C4-2805-4953-9E74-D8195D3CDEE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474182" y="1327143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34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75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</cp:revision>
  <dcterms:created xsi:type="dcterms:W3CDTF">2021-12-30T02:55:18Z</dcterms:created>
  <dcterms:modified xsi:type="dcterms:W3CDTF">2021-12-30T11:50:25Z</dcterms:modified>
</cp:coreProperties>
</file>