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B35-B11E-4F9D-A465-522C68952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A552-8E47-462B-9F29-80E2C7303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C0E3-73D6-4956-9F36-149503A2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2551-0B8A-48A5-9AFC-AF3E765C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0F0B-8A78-433E-ADE6-DB5A322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EE70-5A46-4472-871B-D00F76A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3266-7552-412F-A7F0-9F19CD9EA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CB68-FD14-4EB3-83A7-60AE90F5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43E1-B1F0-4F23-BF99-F2A1B619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5DD0-FEDA-4F45-9AA1-22EE50F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3C21D-1B2A-4B37-96D6-D6E56B57D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945E8-FBB9-49A8-8F5A-9470F94B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889B-6EEC-4154-8F0A-847B6AA5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D3EA-E411-40BD-A4CB-E425381D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421F-4FF1-49F7-832B-06DDB099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027C-B8FC-4F25-A5BF-C4E79D18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7B86-EB0B-44EA-A2D9-8DFB60DF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58D8-279B-4636-92B0-4B4000C5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5E92-6B5B-4993-97E3-50B95F9E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DEB5-6CF2-468E-B652-AD6B991D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DA79-5914-4B2B-A715-C9779D5E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C555-A5AF-4310-A159-678532B9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2C68-8C45-4A67-A805-D5EE609A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244B-0727-4044-92EE-FBFEF282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856D-3308-4F38-B61D-D9A66956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FB8B-1B1C-457D-B614-C14A233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773F-B7E3-424B-82A7-445EB602B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17A16-0EA7-4D32-B703-89CA317C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2C74-47C2-482F-A7B6-D6E70AEF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BC7B-7B0D-45FE-AC57-BD97DC1B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A2AA-983F-494C-B276-7A9C9C9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D52D-0AAF-4EC9-9BAF-A5FA8A4F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4CFEE-FF0B-4461-A5CF-1D5CC574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BBD4-27C0-4B7B-B1CF-643E69F6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B69C0-9E77-4959-8B82-DF2814868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62C88-62F5-4954-B985-32571EA20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8C38A-4629-4E56-9575-34D375C2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B27CB-DA6C-48AB-9F9C-1D8D935E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51428-39E6-4FDF-9AE5-95E47CAF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55C-CF06-46CA-AC1E-C73ED22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6188C-881D-42FF-AF4D-F5BBB6CA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F2D92-B7C2-4013-8A9C-B4DC8AD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D1624-DE7B-49D9-A625-1880C2AF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4A26-E1E2-4ECD-B0BD-D3C9832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2B029-7D8E-46F6-9793-0096D60F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9077E-449C-421E-84F8-81F61A2D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27AB-B05E-406F-BD3B-794D823E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2989-BD79-4A42-BA70-7CEED5AC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3120E-CB2C-44AB-8527-1A9A542C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B9835-A043-4F8E-A787-7C94C7ED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8570-5572-4568-96FE-EF72FB70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EFF7-5F7E-440E-9768-57775F9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15A8-10E6-45C7-99CD-61AB49A0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8244-36EE-481E-AED5-F56A7087B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2088-61CD-4FC5-A789-FC3EA4B6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D23B-B9D8-4AD5-A1EC-62DCDF23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DEC3-2A54-4055-BA2A-415F70FA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85B3E-8FF1-4FD0-B3B8-8FE3051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BDD3-165D-472D-A677-4BA20E87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0B162-84E7-4988-A818-510E29C2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ED5B-3169-495F-8F1A-517DF3C6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E919-AB84-427B-A0C3-4477491B51F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4EE2-6E3A-4692-BB57-A02457EA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7E89-2AA2-46EA-AEF5-519DAE03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8BA9-793E-4DF9-85FE-D7618C64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2672C8E-E495-45D9-9AB6-E7B09FE5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34723"/>
              </p:ext>
            </p:extLst>
          </p:nvPr>
        </p:nvGraphicFramePr>
        <p:xfrm>
          <a:off x="438084" y="437444"/>
          <a:ext cx="2479218" cy="2166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218">
                  <a:extLst>
                    <a:ext uri="{9D8B030D-6E8A-4147-A177-3AD203B41FA5}">
                      <a16:colId xmlns:a16="http://schemas.microsoft.com/office/drawing/2014/main" val="3945284311"/>
                    </a:ext>
                  </a:extLst>
                </a:gridCol>
              </a:tblGrid>
              <a:tr h="429309">
                <a:tc>
                  <a:txBody>
                    <a:bodyPr/>
                    <a:lstStyle/>
                    <a:p>
                      <a:r>
                        <a:rPr lang="en-US" dirty="0"/>
                        <a:t>          userAccount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19777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n-US" dirty="0"/>
                        <a:t>     id</a:t>
                      </a:r>
                    </a:p>
                    <a:p>
                      <a:r>
                        <a:rPr lang="en-US" dirty="0"/>
                        <a:t>         userName</a:t>
                      </a:r>
                    </a:p>
                    <a:p>
                      <a:r>
                        <a:rPr lang="en-US" dirty="0"/>
                        <a:t>         email</a:t>
                      </a:r>
                    </a:p>
                    <a:p>
                      <a:r>
                        <a:rPr lang="en-US" dirty="0"/>
                        <a:t>         password</a:t>
                      </a:r>
                    </a:p>
                    <a:p>
                      <a:r>
                        <a:rPr lang="en-US" dirty="0"/>
                        <a:t>         role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n-US" dirty="0"/>
                        <a:t>    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375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902069D-8B5A-412D-BF8C-5D5E367AE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90577"/>
              </p:ext>
            </p:extLst>
          </p:nvPr>
        </p:nvGraphicFramePr>
        <p:xfrm>
          <a:off x="4025365" y="437444"/>
          <a:ext cx="236414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145">
                  <a:extLst>
                    <a:ext uri="{9D8B030D-6E8A-4147-A177-3AD203B41FA5}">
                      <a16:colId xmlns:a16="http://schemas.microsoft.com/office/drawing/2014/main" val="1928619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0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n-US" dirty="0"/>
                        <a:t>     id</a:t>
                      </a:r>
                    </a:p>
                    <a:p>
                      <a:r>
                        <a:rPr lang="en-US" dirty="0"/>
                        <a:t>          first_name</a:t>
                      </a:r>
                    </a:p>
                    <a:p>
                      <a:r>
                        <a:rPr lang="en-US" dirty="0"/>
                        <a:t>          last_name</a:t>
                      </a:r>
                    </a:p>
                    <a:p>
                      <a:r>
                        <a:rPr lang="en-US" dirty="0"/>
                        <a:t>          class</a:t>
                      </a:r>
                    </a:p>
                    <a:p>
                      <a:r>
                        <a:rPr lang="en-US" dirty="0"/>
                        <a:t>          phone</a:t>
                      </a:r>
                    </a:p>
                    <a:p>
                      <a:r>
                        <a:rPr lang="en-US" dirty="0"/>
                        <a:t>          picture</a:t>
                      </a:r>
                    </a:p>
                    <a:p>
                      <a:r>
                        <a:rPr lang="en-US" dirty="0"/>
                        <a:t>         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6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6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2021-12-17T01:31:06Z</dcterms:created>
  <dcterms:modified xsi:type="dcterms:W3CDTF">2021-12-20T00:29:55Z</dcterms:modified>
</cp:coreProperties>
</file>