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n" userId="c34ad737e009e65c" providerId="LiveId" clId="{B3C0D570-4446-4391-A134-FB9AD44B54F7}"/>
    <pc:docChg chg="custSel addSld modSld">
      <pc:chgData name="Thon" userId="c34ad737e009e65c" providerId="LiveId" clId="{B3C0D570-4446-4391-A134-FB9AD44B54F7}" dt="2021-11-28T03:10:25.313" v="6" actId="20577"/>
      <pc:docMkLst>
        <pc:docMk/>
      </pc:docMkLst>
      <pc:sldChg chg="modSp mod">
        <pc:chgData name="Thon" userId="c34ad737e009e65c" providerId="LiveId" clId="{B3C0D570-4446-4391-A134-FB9AD44B54F7}" dt="2021-11-28T03:10:25.313" v="6" actId="20577"/>
        <pc:sldMkLst>
          <pc:docMk/>
          <pc:sldMk cId="3418930463" sldId="260"/>
        </pc:sldMkLst>
        <pc:spChg chg="mod">
          <ac:chgData name="Thon" userId="c34ad737e009e65c" providerId="LiveId" clId="{B3C0D570-4446-4391-A134-FB9AD44B54F7}" dt="2021-11-28T03:10:25.313" v="6" actId="20577"/>
          <ac:spMkLst>
            <pc:docMk/>
            <pc:sldMk cId="3418930463" sldId="260"/>
            <ac:spMk id="11" creationId="{00000000-0000-0000-0000-000000000000}"/>
          </ac:spMkLst>
        </pc:spChg>
      </pc:sldChg>
      <pc:sldChg chg="addSp delSp modSp new mod">
        <pc:chgData name="Thon" userId="c34ad737e009e65c" providerId="LiveId" clId="{B3C0D570-4446-4391-A134-FB9AD44B54F7}" dt="2021-11-28T03:10:14.900" v="2"/>
        <pc:sldMkLst>
          <pc:docMk/>
          <pc:sldMk cId="766946960" sldId="261"/>
        </pc:sldMkLst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2" creationId="{F138C882-DEE5-497B-86CA-95434635E238}"/>
          </ac:spMkLst>
        </pc:spChg>
        <pc:spChg chg="del">
          <ac:chgData name="Thon" userId="c34ad737e009e65c" providerId="LiveId" clId="{B3C0D570-4446-4391-A134-FB9AD44B54F7}" dt="2021-11-28T03:10:13.967" v="1" actId="478"/>
          <ac:spMkLst>
            <pc:docMk/>
            <pc:sldMk cId="766946960" sldId="261"/>
            <ac:spMk id="3" creationId="{32F21201-73A2-49A8-89F6-04DC8F6B2FF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4" creationId="{6BFA73C3-0F1C-4754-A86F-EE98D4400CD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5" creationId="{DBE95B66-0209-4E9C-B022-3176FB2C205D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6" creationId="{C63E61CF-CC73-407B-B1F4-C0CE62EAEA4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7" creationId="{F065A682-178B-4C56-A848-5FDE088A034C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8" creationId="{38635E96-4FCB-49A4-BC82-82CE1E1A0C56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9" creationId="{737BCB55-A79D-4A56-B47C-971E4A1DEE63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0" creationId="{726AC62D-3F6D-4372-9C38-9FF88201CDF0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1" creationId="{CC64710C-7612-4D44-9D9A-FBF9AB76D9D2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3" creationId="{5EC9520D-617F-4AD0-B31C-5E658A696844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4" creationId="{0993311E-2EF8-45FD-A282-5492E99D89BF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5" creationId="{71EFE8B6-51C5-4394-A3D4-534519339558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6" creationId="{6192A149-695D-432B-8E57-26B32CADAA3B}"/>
          </ac:spMkLst>
        </pc:spChg>
        <pc:spChg chg="add mod">
          <ac:chgData name="Thon" userId="c34ad737e009e65c" providerId="LiveId" clId="{B3C0D570-4446-4391-A134-FB9AD44B54F7}" dt="2021-11-28T03:10:14.900" v="2"/>
          <ac:spMkLst>
            <pc:docMk/>
            <pc:sldMk cId="766946960" sldId="261"/>
            <ac:spMk id="17" creationId="{9C95469D-631B-4EAD-9862-B48643237597}"/>
          </ac:spMkLst>
        </pc:spChg>
        <pc:picChg chg="add mod">
          <ac:chgData name="Thon" userId="c34ad737e009e65c" providerId="LiveId" clId="{B3C0D570-4446-4391-A134-FB9AD44B54F7}" dt="2021-11-28T03:10:14.900" v="2"/>
          <ac:picMkLst>
            <pc:docMk/>
            <pc:sldMk cId="766946960" sldId="261"/>
            <ac:picMk id="12" creationId="{3525CFA0-5B24-4351-9021-5DDB2EB350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365C0-BE66-4276-A4A8-B9C86C35291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E312-6582-4D75-8391-D20671542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2592" y="3669642"/>
            <a:ext cx="808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COMPONENT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dirty="0"/>
              <a:t>&lt;sign-in&gt;</a:t>
            </a:r>
          </a:p>
        </p:txBody>
      </p:sp>
      <p:sp>
        <p:nvSpPr>
          <p:cNvPr id="8" name="Left Arrow 7"/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331075" y="591375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 dirty="0"/>
              <a:t>@signIn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610225" y="584708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7" name="Text Box 16"/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&lt;</a:t>
            </a:r>
            <a:r>
              <a:rPr lang="" altLang="en-US" b="1" dirty="0">
                <a:solidFill>
                  <a:srgbClr val="00B050"/>
                </a:solidFill>
              </a:rPr>
              <a:t>sign-in</a:t>
            </a:r>
            <a:r>
              <a:rPr lang="en-US" altLang="en-US" b="1" dirty="0">
                <a:solidFill>
                  <a:srgbClr val="00B050"/>
                </a:solidFill>
              </a:rPr>
              <a:t>&gt;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87960" y="5467478"/>
            <a:ext cx="4314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Check email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Check password is matching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Display message if password and email is not valid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4FC2F-2583-4FA8-84A1-01494549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95" y="561340"/>
            <a:ext cx="5067300" cy="43980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18BAB-6649-4104-9676-A8131B106536}"/>
              </a:ext>
            </a:extLst>
          </p:cNvPr>
          <p:cNvSpPr txBox="1"/>
          <p:nvPr/>
        </p:nvSpPr>
        <p:spPr>
          <a:xfrm>
            <a:off x="497522" y="878994"/>
            <a:ext cx="4207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Sign in component</a:t>
            </a:r>
          </a:p>
        </p:txBody>
      </p:sp>
    </p:spTree>
    <p:extLst>
      <p:ext uri="{BB962C8B-B14F-4D97-AF65-F5344CB8AC3E}">
        <p14:creationId xmlns:p14="http://schemas.microsoft.com/office/powerpoint/2010/main" val="34189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FA73C3-0F1C-4754-A86F-EE98D4400CD6}"/>
              </a:ext>
            </a:extLst>
          </p:cNvPr>
          <p:cNvSpPr/>
          <p:nvPr/>
        </p:nvSpPr>
        <p:spPr>
          <a:xfrm>
            <a:off x="5229860" y="5342890"/>
            <a:ext cx="1578610" cy="95377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BE95B66-0209-4E9C-B022-3176FB2C205D}"/>
              </a:ext>
            </a:extLst>
          </p:cNvPr>
          <p:cNvSpPr txBox="1"/>
          <p:nvPr/>
        </p:nvSpPr>
        <p:spPr>
          <a:xfrm>
            <a:off x="5560695" y="5443855"/>
            <a:ext cx="100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&lt;app&gt;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3E61CF-CC73-407B-B1F4-C0CE62EAEA40}"/>
              </a:ext>
            </a:extLst>
          </p:cNvPr>
          <p:cNvSpPr/>
          <p:nvPr/>
        </p:nvSpPr>
        <p:spPr>
          <a:xfrm>
            <a:off x="8699500" y="5342255"/>
            <a:ext cx="1628775" cy="5702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065A682-178B-4C56-A848-5FDE088A034C}"/>
              </a:ext>
            </a:extLst>
          </p:cNvPr>
          <p:cNvSpPr txBox="1"/>
          <p:nvPr/>
        </p:nvSpPr>
        <p:spPr>
          <a:xfrm>
            <a:off x="8889365" y="544385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&lt;sign-up&gt;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38635E96-4FCB-49A4-BC82-82CE1E1A0C56}"/>
              </a:ext>
            </a:extLst>
          </p:cNvPr>
          <p:cNvSpPr/>
          <p:nvPr/>
        </p:nvSpPr>
        <p:spPr>
          <a:xfrm>
            <a:off x="7391400" y="5710555"/>
            <a:ext cx="733425" cy="1809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37BCB55-A79D-4A56-B47C-971E4A1DEE63}"/>
              </a:ext>
            </a:extLst>
          </p:cNvPr>
          <p:cNvSpPr txBox="1"/>
          <p:nvPr/>
        </p:nvSpPr>
        <p:spPr>
          <a:xfrm>
            <a:off x="7451090" y="534225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26AC62D-3F6D-4372-9C38-9FF88201CDF0}"/>
              </a:ext>
            </a:extLst>
          </p:cNvPr>
          <p:cNvSpPr txBox="1"/>
          <p:nvPr/>
        </p:nvSpPr>
        <p:spPr>
          <a:xfrm>
            <a:off x="7331075" y="5913755"/>
            <a:ext cx="1035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400"/>
              <a:t>@addUser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C64710C-7612-4D44-9D9A-FBF9AB76D9D2}"/>
              </a:ext>
            </a:extLst>
          </p:cNvPr>
          <p:cNvSpPr txBox="1"/>
          <p:nvPr/>
        </p:nvSpPr>
        <p:spPr>
          <a:xfrm>
            <a:off x="5679775" y="57460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dirty="0">
                <a:solidFill>
                  <a:srgbClr val="00B050"/>
                </a:solidFill>
              </a:rPr>
              <a:t>user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5CFA0-5B24-4351-9021-5DDB2EB3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55" y="878205"/>
            <a:ext cx="4648835" cy="3785235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5EC9520D-617F-4AD0-B31C-5E658A696844}"/>
              </a:ext>
            </a:extLst>
          </p:cNvPr>
          <p:cNvSpPr/>
          <p:nvPr/>
        </p:nvSpPr>
        <p:spPr>
          <a:xfrm>
            <a:off x="4869180" y="1623695"/>
            <a:ext cx="360680" cy="280035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0993311E-2EF8-45FD-A282-5492E99D89BF}"/>
              </a:ext>
            </a:extLst>
          </p:cNvPr>
          <p:cNvSpPr txBox="1"/>
          <p:nvPr/>
        </p:nvSpPr>
        <p:spPr>
          <a:xfrm>
            <a:off x="3303270" y="2839720"/>
            <a:ext cx="1306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&lt;</a:t>
            </a:r>
            <a:r>
              <a:rPr lang="" altLang="en-US" b="1">
                <a:solidFill>
                  <a:srgbClr val="00B050"/>
                </a:solidFill>
              </a:rPr>
              <a:t>sign-up</a:t>
            </a:r>
            <a:r>
              <a:rPr lang="en-US" altLang="en-US" b="1">
                <a:solidFill>
                  <a:srgbClr val="00B050"/>
                </a:solidFill>
              </a:rPr>
              <a:t>&gt;</a:t>
            </a:r>
            <a:r>
              <a:rPr lang="en-US" altLang="en-US" b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71EFE8B6-51C5-4394-A3D4-534519339558}"/>
              </a:ext>
            </a:extLst>
          </p:cNvPr>
          <p:cNvSpPr/>
          <p:nvPr/>
        </p:nvSpPr>
        <p:spPr>
          <a:xfrm>
            <a:off x="55880" y="5287645"/>
            <a:ext cx="4387215" cy="1487170"/>
          </a:xfrm>
          <a:prstGeom prst="roundRect">
            <a:avLst/>
          </a:prstGeom>
          <a:noFill/>
          <a:ln w="28575" cmpd="sng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6192A149-695D-432B-8E57-26B32CADAA3B}"/>
              </a:ext>
            </a:extLst>
          </p:cNvPr>
          <p:cNvSpPr txBox="1"/>
          <p:nvPr/>
        </p:nvSpPr>
        <p:spPr>
          <a:xfrm>
            <a:off x="294640" y="5570220"/>
            <a:ext cx="4314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solidFill>
                  <a:srgbClr val="FF0000"/>
                </a:solidFill>
              </a:rPr>
              <a:t>- Password must be greater than 8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Password must be validated</a:t>
            </a:r>
          </a:p>
          <a:p>
            <a:r>
              <a:rPr lang="" altLang="en-US" b="1" dirty="0">
                <a:solidFill>
                  <a:srgbClr val="FF0000"/>
                </a:solidFill>
              </a:rPr>
              <a:t>- Email must be availible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95469D-631B-4EAD-9862-B48643237597}"/>
              </a:ext>
            </a:extLst>
          </p:cNvPr>
          <p:cNvSpPr txBox="1"/>
          <p:nvPr/>
        </p:nvSpPr>
        <p:spPr>
          <a:xfrm>
            <a:off x="392112" y="519400"/>
            <a:ext cx="3714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Sign up component</a:t>
            </a:r>
          </a:p>
        </p:txBody>
      </p:sp>
    </p:spTree>
    <p:extLst>
      <p:ext uri="{BB962C8B-B14F-4D97-AF65-F5344CB8AC3E}">
        <p14:creationId xmlns:p14="http://schemas.microsoft.com/office/powerpoint/2010/main" val="76694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27720-DBC6-4829-8815-E66BAA6E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069" y="706951"/>
            <a:ext cx="6524625" cy="476250"/>
          </a:xfrm>
          <a:prstGeom prst="rect">
            <a:avLst/>
          </a:prstGeom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8D796387-6E6F-46A6-98DB-EFA280098CB3}"/>
              </a:ext>
            </a:extLst>
          </p:cNvPr>
          <p:cNvSpPr txBox="1"/>
          <p:nvPr/>
        </p:nvSpPr>
        <p:spPr>
          <a:xfrm>
            <a:off x="1733914" y="706951"/>
            <a:ext cx="1487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/>
              <a:t>&lt;</a:t>
            </a:r>
            <a:r>
              <a:rPr lang="" altLang="en-US" sz="2000" b="1" dirty="0"/>
              <a:t>menu-bar</a:t>
            </a:r>
            <a:r>
              <a:rPr lang="en-US" altLang="en-US" sz="2000" b="1" dirty="0"/>
              <a:t>&gt;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5623FFD-B53A-4464-AC81-81D0DCBC5A40}"/>
              </a:ext>
            </a:extLst>
          </p:cNvPr>
          <p:cNvSpPr/>
          <p:nvPr/>
        </p:nvSpPr>
        <p:spPr>
          <a:xfrm>
            <a:off x="3285110" y="641000"/>
            <a:ext cx="237917" cy="5816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B990DA-DFED-4139-B714-A3F0310AF6C3}"/>
              </a:ext>
            </a:extLst>
          </p:cNvPr>
          <p:cNvSpPr/>
          <p:nvPr/>
        </p:nvSpPr>
        <p:spPr>
          <a:xfrm>
            <a:off x="7733729" y="2398640"/>
            <a:ext cx="2894513" cy="2358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5628D-A159-41EB-8A74-AB98D453268C}"/>
              </a:ext>
            </a:extLst>
          </p:cNvPr>
          <p:cNvSpPr txBox="1"/>
          <p:nvPr/>
        </p:nvSpPr>
        <p:spPr>
          <a:xfrm>
            <a:off x="8399361" y="3477905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&lt;Menu-bar&gt;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AF3B0F-9D93-41E1-9D13-79423FB2558E}"/>
              </a:ext>
            </a:extLst>
          </p:cNvPr>
          <p:cNvSpPr/>
          <p:nvPr/>
        </p:nvSpPr>
        <p:spPr>
          <a:xfrm>
            <a:off x="2072988" y="2398639"/>
            <a:ext cx="1683028" cy="2676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F76D-B89C-43A1-93A3-20BDDF2458AF}"/>
              </a:ext>
            </a:extLst>
          </p:cNvPr>
          <p:cNvSpPr txBox="1"/>
          <p:nvPr/>
        </p:nvSpPr>
        <p:spPr>
          <a:xfrm>
            <a:off x="2478324" y="2526145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AF67B-047B-450C-8FA2-B3A36011A0C6}"/>
              </a:ext>
            </a:extLst>
          </p:cNvPr>
          <p:cNvSpPr txBox="1"/>
          <p:nvPr/>
        </p:nvSpPr>
        <p:spPr>
          <a:xfrm>
            <a:off x="6522174" y="401710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FAB011-D358-4CC1-AE14-97F02BAE247A}"/>
              </a:ext>
            </a:extLst>
          </p:cNvPr>
          <p:cNvSpPr/>
          <p:nvPr/>
        </p:nvSpPr>
        <p:spPr>
          <a:xfrm>
            <a:off x="3701331" y="3657880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A2D66-9160-4E32-BEE6-7DFCB1331C84}"/>
              </a:ext>
            </a:extLst>
          </p:cNvPr>
          <p:cNvSpPr txBox="1"/>
          <p:nvPr/>
        </p:nvSpPr>
        <p:spPr>
          <a:xfrm>
            <a:off x="3857103" y="413625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User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CD14C-C141-482A-BDCC-5BC57D81787B}"/>
              </a:ext>
            </a:extLst>
          </p:cNvPr>
          <p:cNvSpPr txBox="1"/>
          <p:nvPr/>
        </p:nvSpPr>
        <p:spPr>
          <a:xfrm>
            <a:off x="6448377" y="5075570"/>
            <a:ext cx="128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loggedOut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994F6C-AEBE-44A5-BF64-7B17A56ADCF8}"/>
              </a:ext>
            </a:extLst>
          </p:cNvPr>
          <p:cNvSpPr/>
          <p:nvPr/>
        </p:nvSpPr>
        <p:spPr>
          <a:xfrm flipH="1">
            <a:off x="6262671" y="447157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5130D8-F99A-446B-B2B1-8578AEE222DD}"/>
              </a:ext>
            </a:extLst>
          </p:cNvPr>
          <p:cNvSpPr txBox="1"/>
          <p:nvPr/>
        </p:nvSpPr>
        <p:spPr>
          <a:xfrm>
            <a:off x="3931518" y="3169831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138735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0F3D06-C8CF-491B-B15D-5A8CE9D7D01E}"/>
              </a:ext>
            </a:extLst>
          </p:cNvPr>
          <p:cNvSpPr/>
          <p:nvPr/>
        </p:nvSpPr>
        <p:spPr>
          <a:xfrm>
            <a:off x="2072988" y="2398639"/>
            <a:ext cx="1683028" cy="2676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28D14-806A-4CD9-9DF6-6922470ABE93}"/>
              </a:ext>
            </a:extLst>
          </p:cNvPr>
          <p:cNvSpPr txBox="1"/>
          <p:nvPr/>
        </p:nvSpPr>
        <p:spPr>
          <a:xfrm>
            <a:off x="2478324" y="2569349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&lt;App&gt;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511BC5-D758-4FB0-9483-BF22515E6345}"/>
              </a:ext>
            </a:extLst>
          </p:cNvPr>
          <p:cNvSpPr/>
          <p:nvPr/>
        </p:nvSpPr>
        <p:spPr>
          <a:xfrm>
            <a:off x="7733729" y="2398640"/>
            <a:ext cx="2894513" cy="2358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8AA2-6315-47A7-A645-8E7E6DF83C66}"/>
              </a:ext>
            </a:extLst>
          </p:cNvPr>
          <p:cNvSpPr txBox="1"/>
          <p:nvPr/>
        </p:nvSpPr>
        <p:spPr>
          <a:xfrm>
            <a:off x="8399361" y="3477905"/>
            <a:ext cx="1388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&lt;Category&gt;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BBD514-6408-42E7-83C2-BBDF91AFCAED}"/>
              </a:ext>
            </a:extLst>
          </p:cNvPr>
          <p:cNvSpPr/>
          <p:nvPr/>
        </p:nvSpPr>
        <p:spPr>
          <a:xfrm>
            <a:off x="3701331" y="3657880"/>
            <a:ext cx="1362361" cy="4783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86C9A-844E-4EBF-8507-B1F4368E94F5}"/>
              </a:ext>
            </a:extLst>
          </p:cNvPr>
          <p:cNvSpPr txBox="1"/>
          <p:nvPr/>
        </p:nvSpPr>
        <p:spPr>
          <a:xfrm>
            <a:off x="3931518" y="3169831"/>
            <a:ext cx="103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PROPS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0B685F-10FA-4CF7-8685-443D4DCA42EC}"/>
              </a:ext>
            </a:extLst>
          </p:cNvPr>
          <p:cNvSpPr txBox="1"/>
          <p:nvPr/>
        </p:nvSpPr>
        <p:spPr>
          <a:xfrm>
            <a:off x="6522174" y="401710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EMIT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09D9A-0BFF-4850-A930-C33FBADB26F5}"/>
              </a:ext>
            </a:extLst>
          </p:cNvPr>
          <p:cNvSpPr/>
          <p:nvPr/>
        </p:nvSpPr>
        <p:spPr>
          <a:xfrm flipH="1">
            <a:off x="6262671" y="4471578"/>
            <a:ext cx="1283420" cy="478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15694AD7-32E2-48B4-809E-D2677F9C7027}"/>
              </a:ext>
            </a:extLst>
          </p:cNvPr>
          <p:cNvSpPr txBox="1"/>
          <p:nvPr/>
        </p:nvSpPr>
        <p:spPr>
          <a:xfrm>
            <a:off x="1733914" y="706951"/>
            <a:ext cx="299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Category Component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80D71-7E83-46A1-874C-A9F8A4A28572}"/>
              </a:ext>
            </a:extLst>
          </p:cNvPr>
          <p:cNvSpPr txBox="1"/>
          <p:nvPr/>
        </p:nvSpPr>
        <p:spPr>
          <a:xfrm>
            <a:off x="3749392" y="4162635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categories</a:t>
            </a:r>
            <a:r>
              <a:rPr lang="en-US" b="1" dirty="0"/>
              <a:t>[ 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3CAFBF-22E3-49F3-80A5-80ADD67FF69A}"/>
              </a:ext>
            </a:extLst>
          </p:cNvPr>
          <p:cNvSpPr txBox="1"/>
          <p:nvPr/>
        </p:nvSpPr>
        <p:spPr>
          <a:xfrm>
            <a:off x="6522174" y="4890904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947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99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Sophea Suon</cp:lastModifiedBy>
  <cp:revision>7</cp:revision>
  <dcterms:created xsi:type="dcterms:W3CDTF">2021-11-24T17:28:46Z</dcterms:created>
  <dcterms:modified xsi:type="dcterms:W3CDTF">2021-11-30T06:54:21Z</dcterms:modified>
</cp:coreProperties>
</file>