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eft Brace 7">
            <a:extLst>
              <a:ext uri="{FF2B5EF4-FFF2-40B4-BE49-F238E27FC236}">
                <a16:creationId xmlns:a16="http://schemas.microsoft.com/office/drawing/2014/main" id="{BB7969B1-156E-42B3-894B-6FB44635FE8E}"/>
              </a:ext>
            </a:extLst>
          </p:cNvPr>
          <p:cNvSpPr/>
          <p:nvPr/>
        </p:nvSpPr>
        <p:spPr>
          <a:xfrm>
            <a:off x="2781529" y="1850431"/>
            <a:ext cx="237917" cy="5816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BA6F2334-B5F9-4DE2-9815-D6116B4382FA}"/>
              </a:ext>
            </a:extLst>
          </p:cNvPr>
          <p:cNvSpPr txBox="1"/>
          <p:nvPr/>
        </p:nvSpPr>
        <p:spPr>
          <a:xfrm>
            <a:off x="1414325" y="1956589"/>
            <a:ext cx="136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B050"/>
                </a:solidFill>
              </a:rPr>
              <a:t>&lt;</a:t>
            </a:r>
            <a:r>
              <a:rPr lang="" altLang="en-US" b="1" dirty="0">
                <a:solidFill>
                  <a:srgbClr val="00B050"/>
                </a:solidFill>
              </a:rPr>
              <a:t>menu-bar</a:t>
            </a:r>
            <a:r>
              <a:rPr lang="en-US" altLang="en-US" b="1" dirty="0">
                <a:solidFill>
                  <a:srgbClr val="00B050"/>
                </a:solidFill>
              </a:rPr>
              <a:t>&gt;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233ED0B8-AF0F-4A76-8DB8-4DBFCC467107}"/>
              </a:ext>
            </a:extLst>
          </p:cNvPr>
          <p:cNvSpPr txBox="1"/>
          <p:nvPr/>
        </p:nvSpPr>
        <p:spPr>
          <a:xfrm>
            <a:off x="8687325" y="1381420"/>
            <a:ext cx="136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B050"/>
                </a:solidFill>
              </a:rPr>
              <a:t>@signOut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FB87CD-B921-4E6C-84ED-B431F819392E}"/>
              </a:ext>
            </a:extLst>
          </p:cNvPr>
          <p:cNvGrpSpPr/>
          <p:nvPr/>
        </p:nvGrpSpPr>
        <p:grpSpPr>
          <a:xfrm>
            <a:off x="3019446" y="3710609"/>
            <a:ext cx="7235680" cy="781878"/>
            <a:chOff x="2385391" y="2875722"/>
            <a:chExt cx="7235680" cy="78187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23D0911-1A32-4004-AB48-D4416DC88E62}"/>
                </a:ext>
              </a:extLst>
            </p:cNvPr>
            <p:cNvSpPr/>
            <p:nvPr/>
          </p:nvSpPr>
          <p:spPr>
            <a:xfrm>
              <a:off x="2385391" y="2875722"/>
              <a:ext cx="7235680" cy="7818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B86501F-71F3-4C0A-BC2D-ADCE632DDC9E}"/>
                </a:ext>
              </a:extLst>
            </p:cNvPr>
            <p:cNvSpPr txBox="1"/>
            <p:nvPr/>
          </p:nvSpPr>
          <p:spPr>
            <a:xfrm>
              <a:off x="5150209" y="3025823"/>
              <a:ext cx="17060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</a:rPr>
                <a:t>Router-view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Text Box 16">
            <a:extLst>
              <a:ext uri="{FF2B5EF4-FFF2-40B4-BE49-F238E27FC236}">
                <a16:creationId xmlns:a16="http://schemas.microsoft.com/office/drawing/2014/main" id="{4EF80BB7-1CD2-4F2F-B1CD-0F573661E684}"/>
              </a:ext>
            </a:extLst>
          </p:cNvPr>
          <p:cNvSpPr txBox="1"/>
          <p:nvPr/>
        </p:nvSpPr>
        <p:spPr>
          <a:xfrm>
            <a:off x="6545939" y="2614491"/>
            <a:ext cx="136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B050"/>
                </a:solidFill>
              </a:rPr>
              <a:t>&lt;category&gt;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84D84EA3-5FD7-45AF-8E01-6946C0E31922}"/>
              </a:ext>
            </a:extLst>
          </p:cNvPr>
          <p:cNvSpPr txBox="1"/>
          <p:nvPr/>
        </p:nvSpPr>
        <p:spPr>
          <a:xfrm>
            <a:off x="5729815" y="1390192"/>
            <a:ext cx="136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B050"/>
                </a:solidFill>
              </a:rPr>
              <a:t>&lt;my-event&gt;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530523-CFB1-40C7-9161-A4A2F1C3D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429" y="1899938"/>
            <a:ext cx="6524625" cy="4762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652FAD-2A0B-4691-8E77-F406F345297D}"/>
              </a:ext>
            </a:extLst>
          </p:cNvPr>
          <p:cNvCxnSpPr>
            <a:cxnSpLocks/>
          </p:cNvCxnSpPr>
          <p:nvPr/>
        </p:nvCxnSpPr>
        <p:spPr>
          <a:xfrm>
            <a:off x="5590132" y="2206518"/>
            <a:ext cx="0" cy="1423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A05982D-8532-4E6C-8F2D-A03309F4ABF8}"/>
              </a:ext>
            </a:extLst>
          </p:cNvPr>
          <p:cNvCxnSpPr/>
          <p:nvPr/>
        </p:nvCxnSpPr>
        <p:spPr>
          <a:xfrm>
            <a:off x="9190863" y="1710338"/>
            <a:ext cx="0" cy="37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8A30AB-7F34-46CC-AEF8-0B9F345162C4}"/>
              </a:ext>
            </a:extLst>
          </p:cNvPr>
          <p:cNvCxnSpPr/>
          <p:nvPr/>
        </p:nvCxnSpPr>
        <p:spPr>
          <a:xfrm>
            <a:off x="7097019" y="2325921"/>
            <a:ext cx="0" cy="37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2426665-5234-4814-A25A-6F76324196CD}"/>
              </a:ext>
            </a:extLst>
          </p:cNvPr>
          <p:cNvCxnSpPr/>
          <p:nvPr/>
        </p:nvCxnSpPr>
        <p:spPr>
          <a:xfrm>
            <a:off x="6397879" y="1710338"/>
            <a:ext cx="0" cy="37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16">
            <a:extLst>
              <a:ext uri="{FF2B5EF4-FFF2-40B4-BE49-F238E27FC236}">
                <a16:creationId xmlns:a16="http://schemas.microsoft.com/office/drawing/2014/main" id="{F73F71DC-3BFE-4E4B-A05D-D059BBC5CC03}"/>
              </a:ext>
            </a:extLst>
          </p:cNvPr>
          <p:cNvSpPr txBox="1"/>
          <p:nvPr/>
        </p:nvSpPr>
        <p:spPr>
          <a:xfrm>
            <a:off x="3731956" y="3285386"/>
            <a:ext cx="128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B050"/>
                </a:solidFill>
              </a:rPr>
              <a:t>/</a:t>
            </a:r>
            <a:r>
              <a:rPr lang="en-US" altLang="en-US" b="1" dirty="0" err="1">
                <a:solidFill>
                  <a:srgbClr val="00B050"/>
                </a:solidFill>
              </a:rPr>
              <a:t>myevent</a:t>
            </a:r>
            <a:r>
              <a:rPr lang="en-US" altLang="en-US" b="1" dirty="0">
                <a:solidFill>
                  <a:srgbClr val="00B050"/>
                </a:solidFill>
              </a:rPr>
              <a:t> 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670019-06E7-40D8-8B87-0EF8726D4916}"/>
              </a:ext>
            </a:extLst>
          </p:cNvPr>
          <p:cNvCxnSpPr/>
          <p:nvPr/>
        </p:nvCxnSpPr>
        <p:spPr>
          <a:xfrm>
            <a:off x="3697357" y="2376188"/>
            <a:ext cx="0" cy="1334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16">
            <a:extLst>
              <a:ext uri="{FF2B5EF4-FFF2-40B4-BE49-F238E27FC236}">
                <a16:creationId xmlns:a16="http://schemas.microsoft.com/office/drawing/2014/main" id="{8DFEA1DF-415B-4FEA-A11E-DCBC0D74E361}"/>
              </a:ext>
            </a:extLst>
          </p:cNvPr>
          <p:cNvSpPr txBox="1"/>
          <p:nvPr/>
        </p:nvSpPr>
        <p:spPr>
          <a:xfrm>
            <a:off x="4713216" y="2316164"/>
            <a:ext cx="116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B050"/>
                </a:solidFill>
              </a:rPr>
              <a:t>&lt;event&gt;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0" name="Text Box 16">
            <a:extLst>
              <a:ext uri="{FF2B5EF4-FFF2-40B4-BE49-F238E27FC236}">
                <a16:creationId xmlns:a16="http://schemas.microsoft.com/office/drawing/2014/main" id="{0393F7EA-C576-40C6-96F6-3B8E52D1633B}"/>
              </a:ext>
            </a:extLst>
          </p:cNvPr>
          <p:cNvSpPr txBox="1"/>
          <p:nvPr/>
        </p:nvSpPr>
        <p:spPr>
          <a:xfrm>
            <a:off x="5590132" y="3313332"/>
            <a:ext cx="128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B050"/>
                </a:solidFill>
              </a:rPr>
              <a:t>/event 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17341D-2225-4256-8011-E1DBF9A8882F}"/>
              </a:ext>
            </a:extLst>
          </p:cNvPr>
          <p:cNvCxnSpPr>
            <a:cxnSpLocks/>
          </p:cNvCxnSpPr>
          <p:nvPr/>
        </p:nvCxnSpPr>
        <p:spPr>
          <a:xfrm>
            <a:off x="6437636" y="2230938"/>
            <a:ext cx="0" cy="1423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6">
            <a:extLst>
              <a:ext uri="{FF2B5EF4-FFF2-40B4-BE49-F238E27FC236}">
                <a16:creationId xmlns:a16="http://schemas.microsoft.com/office/drawing/2014/main" id="{A543D2DB-740D-46ED-9251-131941F915FE}"/>
              </a:ext>
            </a:extLst>
          </p:cNvPr>
          <p:cNvSpPr txBox="1"/>
          <p:nvPr/>
        </p:nvSpPr>
        <p:spPr>
          <a:xfrm>
            <a:off x="6506182" y="3313332"/>
            <a:ext cx="128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B050"/>
                </a:solidFill>
              </a:rPr>
              <a:t>/</a:t>
            </a:r>
            <a:r>
              <a:rPr lang="en-US" altLang="en-US" b="1" dirty="0" err="1">
                <a:solidFill>
                  <a:srgbClr val="00B050"/>
                </a:solidFill>
              </a:rPr>
              <a:t>myevent</a:t>
            </a:r>
            <a:r>
              <a:rPr lang="en-US" altLang="en-US" b="1" dirty="0">
                <a:solidFill>
                  <a:srgbClr val="00B050"/>
                </a:solidFill>
              </a:rPr>
              <a:t> 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D838AA2-D2C0-42B6-8F82-C6A84CF98835}"/>
              </a:ext>
            </a:extLst>
          </p:cNvPr>
          <p:cNvCxnSpPr/>
          <p:nvPr/>
        </p:nvCxnSpPr>
        <p:spPr>
          <a:xfrm>
            <a:off x="7792808" y="2799157"/>
            <a:ext cx="1205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CEE9FB-C53E-40CF-8FD2-102E79F012BE}"/>
              </a:ext>
            </a:extLst>
          </p:cNvPr>
          <p:cNvCxnSpPr>
            <a:cxnSpLocks/>
          </p:cNvCxnSpPr>
          <p:nvPr/>
        </p:nvCxnSpPr>
        <p:spPr>
          <a:xfrm flipH="1">
            <a:off x="8986040" y="2802369"/>
            <a:ext cx="12187" cy="878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16">
            <a:extLst>
              <a:ext uri="{FF2B5EF4-FFF2-40B4-BE49-F238E27FC236}">
                <a16:creationId xmlns:a16="http://schemas.microsoft.com/office/drawing/2014/main" id="{0D2096F7-4DB0-4E3F-948A-A382F66B9E4D}"/>
              </a:ext>
            </a:extLst>
          </p:cNvPr>
          <p:cNvSpPr txBox="1"/>
          <p:nvPr/>
        </p:nvSpPr>
        <p:spPr>
          <a:xfrm>
            <a:off x="8968500" y="3313332"/>
            <a:ext cx="128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B050"/>
                </a:solidFill>
              </a:rPr>
              <a:t>/category 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9007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Vuthy.Yib</cp:lastModifiedBy>
  <cp:revision>5</cp:revision>
  <dcterms:created xsi:type="dcterms:W3CDTF">2021-11-24T17:28:46Z</dcterms:created>
  <dcterms:modified xsi:type="dcterms:W3CDTF">2021-11-29T08:50:01Z</dcterms:modified>
</cp:coreProperties>
</file>