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724" y="450449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1667" y="279868"/>
            <a:ext cx="1650319" cy="131822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66649" y="726337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667" y="1750066"/>
            <a:ext cx="495417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student, events, and category as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4490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users to </a:t>
            </a:r>
            <a:r>
              <a:rPr lang="en-US" sz="1372" dirty="0">
                <a:solidFill>
                  <a:srgbClr val="FF0000"/>
                </a:solidFill>
              </a:rPr>
              <a:t>user-card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542344" y="3002401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6542" y="2569859"/>
            <a:ext cx="104573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&lt;user-card&gt;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A194725-94AB-4944-9475-B2A0834F9477}"/>
              </a:ext>
            </a:extLst>
          </p:cNvPr>
          <p:cNvSpPr txBox="1"/>
          <p:nvPr/>
        </p:nvSpPr>
        <p:spPr>
          <a:xfrm>
            <a:off x="831895" y="918995"/>
            <a:ext cx="69339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4B52FB-4EE6-4A45-BF48-E65387D53FC0}"/>
              </a:ext>
            </a:extLst>
          </p:cNvPr>
          <p:cNvSpPr txBox="1"/>
          <p:nvPr/>
        </p:nvSpPr>
        <p:spPr>
          <a:xfrm>
            <a:off x="746023" y="1086431"/>
            <a:ext cx="93423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Category[]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8D4D35-D7CA-44AD-8BAA-C8A65B37494E}"/>
              </a:ext>
            </a:extLst>
          </p:cNvPr>
          <p:cNvSpPr txBox="1"/>
          <p:nvPr/>
        </p:nvSpPr>
        <p:spPr>
          <a:xfrm>
            <a:off x="877724" y="24231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C297D618-7111-44F6-86F2-8E89C9EEDBFC}"/>
              </a:ext>
            </a:extLst>
          </p:cNvPr>
          <p:cNvSpPr/>
          <p:nvPr/>
        </p:nvSpPr>
        <p:spPr>
          <a:xfrm>
            <a:off x="391667" y="2252593"/>
            <a:ext cx="1650319" cy="131822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E4D378-8C98-4294-88B2-FFE9BD3E5ACF}"/>
              </a:ext>
            </a:extLst>
          </p:cNvPr>
          <p:cNvSpPr txBox="1"/>
          <p:nvPr/>
        </p:nvSpPr>
        <p:spPr>
          <a:xfrm>
            <a:off x="866649" y="2699062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90394-859C-4C6E-AFD4-42DE25D99862}"/>
              </a:ext>
            </a:extLst>
          </p:cNvPr>
          <p:cNvSpPr txBox="1"/>
          <p:nvPr/>
        </p:nvSpPr>
        <p:spPr>
          <a:xfrm>
            <a:off x="831895" y="2891720"/>
            <a:ext cx="69339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AC594B-C499-4562-8DB7-8A3EBD9FAA9D}"/>
              </a:ext>
            </a:extLst>
          </p:cNvPr>
          <p:cNvSpPr txBox="1"/>
          <p:nvPr/>
        </p:nvSpPr>
        <p:spPr>
          <a:xfrm>
            <a:off x="746023" y="3059156"/>
            <a:ext cx="93423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Category[]</a:t>
            </a:r>
          </a:p>
        </p:txBody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6DF50634-71C6-458E-AAF5-1C9F0E63DBCC}"/>
              </a:ext>
            </a:extLst>
          </p:cNvPr>
          <p:cNvSpPr/>
          <p:nvPr/>
        </p:nvSpPr>
        <p:spPr>
          <a:xfrm>
            <a:off x="3056973" y="429628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654ADC-3AA8-4795-B0A4-134685DFE516}"/>
              </a:ext>
            </a:extLst>
          </p:cNvPr>
          <p:cNvSpPr txBox="1"/>
          <p:nvPr/>
        </p:nvSpPr>
        <p:spPr>
          <a:xfrm>
            <a:off x="3418703" y="4879530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61" name="Right Arrow 21">
            <a:extLst>
              <a:ext uri="{FF2B5EF4-FFF2-40B4-BE49-F238E27FC236}">
                <a16:creationId xmlns:a16="http://schemas.microsoft.com/office/drawing/2014/main" id="{F02A0B61-CFAD-4DD5-81E5-566ECF424FFC}"/>
              </a:ext>
            </a:extLst>
          </p:cNvPr>
          <p:cNvSpPr/>
          <p:nvPr/>
        </p:nvSpPr>
        <p:spPr>
          <a:xfrm>
            <a:off x="2197551" y="4655870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E22B90-D7AF-4C7F-BFA8-3DD7F167E5AD}"/>
              </a:ext>
            </a:extLst>
          </p:cNvPr>
          <p:cNvSpPr txBox="1"/>
          <p:nvPr/>
        </p:nvSpPr>
        <p:spPr>
          <a:xfrm>
            <a:off x="2188492" y="4437771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7E925B-0817-46BF-BD41-DE311C05365C}"/>
              </a:ext>
            </a:extLst>
          </p:cNvPr>
          <p:cNvSpPr txBox="1"/>
          <p:nvPr/>
        </p:nvSpPr>
        <p:spPr>
          <a:xfrm>
            <a:off x="3316542" y="4457362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0D0BD1-520C-4A6D-B250-8391266EDC71}"/>
              </a:ext>
            </a:extLst>
          </p:cNvPr>
          <p:cNvSpPr txBox="1"/>
          <p:nvPr/>
        </p:nvSpPr>
        <p:spPr>
          <a:xfrm>
            <a:off x="877724" y="4310677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6" name="Rounded Rectangle 4">
            <a:extLst>
              <a:ext uri="{FF2B5EF4-FFF2-40B4-BE49-F238E27FC236}">
                <a16:creationId xmlns:a16="http://schemas.microsoft.com/office/drawing/2014/main" id="{699EFFE4-7B17-42F6-BA75-97C594A34669}"/>
              </a:ext>
            </a:extLst>
          </p:cNvPr>
          <p:cNvSpPr/>
          <p:nvPr/>
        </p:nvSpPr>
        <p:spPr>
          <a:xfrm>
            <a:off x="391667" y="4140096"/>
            <a:ext cx="1650319" cy="131822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794AC7-2B76-4ACF-9A23-9D86AF3D59D9}"/>
              </a:ext>
            </a:extLst>
          </p:cNvPr>
          <p:cNvSpPr txBox="1"/>
          <p:nvPr/>
        </p:nvSpPr>
        <p:spPr>
          <a:xfrm>
            <a:off x="866649" y="4586565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70E6DC-9345-4DAA-BD80-A6369660A1E7}"/>
              </a:ext>
            </a:extLst>
          </p:cNvPr>
          <p:cNvSpPr txBox="1"/>
          <p:nvPr/>
        </p:nvSpPr>
        <p:spPr>
          <a:xfrm>
            <a:off x="831895" y="4779223"/>
            <a:ext cx="69339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1216D8-776A-46E6-9502-D89901C88DEE}"/>
              </a:ext>
            </a:extLst>
          </p:cNvPr>
          <p:cNvSpPr txBox="1"/>
          <p:nvPr/>
        </p:nvSpPr>
        <p:spPr>
          <a:xfrm>
            <a:off x="746023" y="4946659"/>
            <a:ext cx="93423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Category[]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2D3498-5DF4-45AB-91D4-2879F2AAD7BA}"/>
              </a:ext>
            </a:extLst>
          </p:cNvPr>
          <p:cNvSpPr txBox="1"/>
          <p:nvPr/>
        </p:nvSpPr>
        <p:spPr>
          <a:xfrm>
            <a:off x="2198911" y="3090190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C26A2C-D82C-4A7F-A54F-E59C7EA7CAE1}"/>
              </a:ext>
            </a:extLst>
          </p:cNvPr>
          <p:cNvSpPr txBox="1"/>
          <p:nvPr/>
        </p:nvSpPr>
        <p:spPr>
          <a:xfrm>
            <a:off x="464251" y="5570090"/>
            <a:ext cx="26585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events to </a:t>
            </a:r>
            <a:r>
              <a:rPr lang="en-US" sz="1372" dirty="0">
                <a:solidFill>
                  <a:srgbClr val="FF0000"/>
                </a:solidFill>
              </a:rPr>
              <a:t>event-card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D5F31B-19BB-48E4-B5BF-0B260CC2B098}"/>
              </a:ext>
            </a:extLst>
          </p:cNvPr>
          <p:cNvSpPr txBox="1"/>
          <p:nvPr/>
        </p:nvSpPr>
        <p:spPr>
          <a:xfrm>
            <a:off x="2193579" y="4940855"/>
            <a:ext cx="69339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6A58527D-1AD1-4ACB-9BDE-3BCD052C7917}"/>
              </a:ext>
            </a:extLst>
          </p:cNvPr>
          <p:cNvSpPr/>
          <p:nvPr/>
        </p:nvSpPr>
        <p:spPr>
          <a:xfrm>
            <a:off x="9180655" y="58351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CDF5FD-2E9B-4C2E-A482-473D53195E16}"/>
              </a:ext>
            </a:extLst>
          </p:cNvPr>
          <p:cNvSpPr txBox="1"/>
          <p:nvPr/>
        </p:nvSpPr>
        <p:spPr>
          <a:xfrm>
            <a:off x="9491762" y="1109935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75" name="Right Arrow 21">
            <a:extLst>
              <a:ext uri="{FF2B5EF4-FFF2-40B4-BE49-F238E27FC236}">
                <a16:creationId xmlns:a16="http://schemas.microsoft.com/office/drawing/2014/main" id="{794AA94B-CA82-45CB-AF21-E5BEA10E805B}"/>
              </a:ext>
            </a:extLst>
          </p:cNvPr>
          <p:cNvSpPr/>
          <p:nvPr/>
        </p:nvSpPr>
        <p:spPr>
          <a:xfrm>
            <a:off x="8321233" y="943094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D924D0-94A4-4538-90DC-C7887482A905}"/>
              </a:ext>
            </a:extLst>
          </p:cNvPr>
          <p:cNvSpPr txBox="1"/>
          <p:nvPr/>
        </p:nvSpPr>
        <p:spPr>
          <a:xfrm>
            <a:off x="8312174" y="724995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D4B328-4B3A-4443-9ECC-1A93A6EBD293}"/>
              </a:ext>
            </a:extLst>
          </p:cNvPr>
          <p:cNvSpPr txBox="1"/>
          <p:nvPr/>
        </p:nvSpPr>
        <p:spPr>
          <a:xfrm>
            <a:off x="9317131" y="722048"/>
            <a:ext cx="137736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&lt;category-card&gt;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D8A6D8-8AB4-4DA3-B51D-EEEEEFA5779E}"/>
              </a:ext>
            </a:extLst>
          </p:cNvPr>
          <p:cNvSpPr txBox="1"/>
          <p:nvPr/>
        </p:nvSpPr>
        <p:spPr>
          <a:xfrm>
            <a:off x="7001406" y="597901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79" name="Rounded Rectangle 4">
            <a:extLst>
              <a:ext uri="{FF2B5EF4-FFF2-40B4-BE49-F238E27FC236}">
                <a16:creationId xmlns:a16="http://schemas.microsoft.com/office/drawing/2014/main" id="{574BAD8E-A114-4B35-B3CB-3A77064DFE80}"/>
              </a:ext>
            </a:extLst>
          </p:cNvPr>
          <p:cNvSpPr/>
          <p:nvPr/>
        </p:nvSpPr>
        <p:spPr>
          <a:xfrm>
            <a:off x="6515349" y="427320"/>
            <a:ext cx="1650319" cy="131822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D28055-7544-4FAE-88F3-D5C3C2DCEB29}"/>
              </a:ext>
            </a:extLst>
          </p:cNvPr>
          <p:cNvSpPr txBox="1"/>
          <p:nvPr/>
        </p:nvSpPr>
        <p:spPr>
          <a:xfrm>
            <a:off x="6990331" y="873789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936106-E69A-4E83-A83D-6B568CCD51CD}"/>
              </a:ext>
            </a:extLst>
          </p:cNvPr>
          <p:cNvSpPr txBox="1"/>
          <p:nvPr/>
        </p:nvSpPr>
        <p:spPr>
          <a:xfrm>
            <a:off x="6955577" y="1066447"/>
            <a:ext cx="69339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019D0A-8279-4928-B87D-5BFFA8E361B8}"/>
              </a:ext>
            </a:extLst>
          </p:cNvPr>
          <p:cNvSpPr txBox="1"/>
          <p:nvPr/>
        </p:nvSpPr>
        <p:spPr>
          <a:xfrm>
            <a:off x="6869705" y="1233883"/>
            <a:ext cx="93423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Category[]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AE370C-2B37-466C-9A6D-88307434B32E}"/>
              </a:ext>
            </a:extLst>
          </p:cNvPr>
          <p:cNvSpPr txBox="1"/>
          <p:nvPr/>
        </p:nvSpPr>
        <p:spPr>
          <a:xfrm>
            <a:off x="6587933" y="1857314"/>
            <a:ext cx="301210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category to </a:t>
            </a:r>
            <a:r>
              <a:rPr lang="en-US" sz="1372" dirty="0">
                <a:solidFill>
                  <a:srgbClr val="FF0000"/>
                </a:solidFill>
              </a:rPr>
              <a:t>category-card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C7B99E-FF2D-439A-842F-E3074FFACA30}"/>
              </a:ext>
            </a:extLst>
          </p:cNvPr>
          <p:cNvSpPr txBox="1"/>
          <p:nvPr/>
        </p:nvSpPr>
        <p:spPr>
          <a:xfrm>
            <a:off x="8156490" y="1261675"/>
            <a:ext cx="93423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Category[]</a:t>
            </a:r>
          </a:p>
        </p:txBody>
      </p:sp>
    </p:spTree>
    <p:extLst>
      <p:ext uri="{BB962C8B-B14F-4D97-AF65-F5344CB8AC3E}">
        <p14:creationId xmlns:p14="http://schemas.microsoft.com/office/powerpoint/2010/main" val="218955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F14ED354-18E4-453A-A78C-2E11F30487EF}"/>
              </a:ext>
            </a:extLst>
          </p:cNvPr>
          <p:cNvSpPr txBox="1"/>
          <p:nvPr/>
        </p:nvSpPr>
        <p:spPr>
          <a:xfrm>
            <a:off x="2875865" y="5576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9" name="Rounded Rectangle 31">
            <a:extLst>
              <a:ext uri="{FF2B5EF4-FFF2-40B4-BE49-F238E27FC236}">
                <a16:creationId xmlns:a16="http://schemas.microsoft.com/office/drawing/2014/main" id="{267B1346-1FB9-4882-B18F-AEDE5657AA96}"/>
              </a:ext>
            </a:extLst>
          </p:cNvPr>
          <p:cNvSpPr/>
          <p:nvPr/>
        </p:nvSpPr>
        <p:spPr>
          <a:xfrm>
            <a:off x="2389808" y="3870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C5E57E-B22F-4CF1-A055-131A3C3E838B}"/>
              </a:ext>
            </a:extLst>
          </p:cNvPr>
          <p:cNvSpPr txBox="1"/>
          <p:nvPr/>
        </p:nvSpPr>
        <p:spPr>
          <a:xfrm>
            <a:off x="2389808" y="1755258"/>
            <a:ext cx="275408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all data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62" name="Rounded Rectangle 34">
            <a:extLst>
              <a:ext uri="{FF2B5EF4-FFF2-40B4-BE49-F238E27FC236}">
                <a16:creationId xmlns:a16="http://schemas.microsoft.com/office/drawing/2014/main" id="{5CF4DAF4-61A8-4A13-8830-AEC59FFF15BB}"/>
              </a:ext>
            </a:extLst>
          </p:cNvPr>
          <p:cNvSpPr/>
          <p:nvPr/>
        </p:nvSpPr>
        <p:spPr>
          <a:xfrm>
            <a:off x="7215988" y="434660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C44226-130E-4B09-998C-38D02BC26C20}"/>
              </a:ext>
            </a:extLst>
          </p:cNvPr>
          <p:cNvSpPr txBox="1"/>
          <p:nvPr/>
        </p:nvSpPr>
        <p:spPr>
          <a:xfrm>
            <a:off x="7577718" y="1017901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C2F441-6C02-4C79-82A6-29F1BF811015}"/>
              </a:ext>
            </a:extLst>
          </p:cNvPr>
          <p:cNvSpPr txBox="1"/>
          <p:nvPr/>
        </p:nvSpPr>
        <p:spPr>
          <a:xfrm>
            <a:off x="7597671" y="61191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65" name="Right Arrow 40">
            <a:extLst>
              <a:ext uri="{FF2B5EF4-FFF2-40B4-BE49-F238E27FC236}">
                <a16:creationId xmlns:a16="http://schemas.microsoft.com/office/drawing/2014/main" id="{25AF5B81-0BD3-4CC8-A1F1-4DE7334F449A}"/>
              </a:ext>
            </a:extLst>
          </p:cNvPr>
          <p:cNvSpPr/>
          <p:nvPr/>
        </p:nvSpPr>
        <p:spPr>
          <a:xfrm>
            <a:off x="4001841" y="8041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1EDA09-5710-4784-A59A-77262E4C56AD}"/>
              </a:ext>
            </a:extLst>
          </p:cNvPr>
          <p:cNvSpPr txBox="1"/>
          <p:nvPr/>
        </p:nvSpPr>
        <p:spPr>
          <a:xfrm>
            <a:off x="3992782" y="5860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68" name="Right Arrow 43">
            <a:extLst>
              <a:ext uri="{FF2B5EF4-FFF2-40B4-BE49-F238E27FC236}">
                <a16:creationId xmlns:a16="http://schemas.microsoft.com/office/drawing/2014/main" id="{436820B9-2C25-4FB7-A3B5-7DD305AC701E}"/>
              </a:ext>
            </a:extLst>
          </p:cNvPr>
          <p:cNvSpPr/>
          <p:nvPr/>
        </p:nvSpPr>
        <p:spPr>
          <a:xfrm>
            <a:off x="6443571" y="876249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76AF72-A902-4726-8A9F-0EB2935181ED}"/>
              </a:ext>
            </a:extLst>
          </p:cNvPr>
          <p:cNvSpPr txBox="1"/>
          <p:nvPr/>
        </p:nvSpPr>
        <p:spPr>
          <a:xfrm>
            <a:off x="6341626" y="636778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D85A69-7037-4F0D-AB03-56BF41FCBF68}"/>
              </a:ext>
            </a:extLst>
          </p:cNvPr>
          <p:cNvSpPr txBox="1"/>
          <p:nvPr/>
        </p:nvSpPr>
        <p:spPr>
          <a:xfrm>
            <a:off x="6348108" y="1209932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F28D1F-532B-4868-B199-B37B14C0C311}"/>
              </a:ext>
            </a:extLst>
          </p:cNvPr>
          <p:cNvSpPr txBox="1"/>
          <p:nvPr/>
        </p:nvSpPr>
        <p:spPr>
          <a:xfrm>
            <a:off x="6341626" y="1729163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3E9FFA-149A-4A7C-83DD-408DFC10026A}"/>
              </a:ext>
            </a:extLst>
          </p:cNvPr>
          <p:cNvSpPr txBox="1"/>
          <p:nvPr/>
        </p:nvSpPr>
        <p:spPr>
          <a:xfrm>
            <a:off x="2733442" y="5290668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73" name="Rounded Rectangle 48">
            <a:extLst>
              <a:ext uri="{FF2B5EF4-FFF2-40B4-BE49-F238E27FC236}">
                <a16:creationId xmlns:a16="http://schemas.microsoft.com/office/drawing/2014/main" id="{A2719B1E-26BF-4954-B5B1-9C90A9961038}"/>
              </a:ext>
            </a:extLst>
          </p:cNvPr>
          <p:cNvSpPr/>
          <p:nvPr/>
        </p:nvSpPr>
        <p:spPr>
          <a:xfrm>
            <a:off x="2389808" y="5155445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673038-2E97-46B8-B41C-1C73B1DED99E}"/>
              </a:ext>
            </a:extLst>
          </p:cNvPr>
          <p:cNvSpPr txBox="1"/>
          <p:nvPr/>
        </p:nvSpPr>
        <p:spPr>
          <a:xfrm>
            <a:off x="4428682" y="5303093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24872B-9DBE-44C1-9108-9EEB715FE2B3}"/>
              </a:ext>
            </a:extLst>
          </p:cNvPr>
          <p:cNvSpPr txBox="1"/>
          <p:nvPr/>
        </p:nvSpPr>
        <p:spPr>
          <a:xfrm>
            <a:off x="4061077" y="1118221"/>
            <a:ext cx="62388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User[]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239F71-6B5C-4C2D-878B-E5BE84021DB8}"/>
              </a:ext>
            </a:extLst>
          </p:cNvPr>
          <p:cNvSpPr txBox="1"/>
          <p:nvPr/>
        </p:nvSpPr>
        <p:spPr>
          <a:xfrm>
            <a:off x="4050548" y="1285597"/>
            <a:ext cx="69339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6B58F8-5734-4B0D-ACA1-D5889AFC46B6}"/>
              </a:ext>
            </a:extLst>
          </p:cNvPr>
          <p:cNvSpPr txBox="1"/>
          <p:nvPr/>
        </p:nvSpPr>
        <p:spPr>
          <a:xfrm>
            <a:off x="4032784" y="1457878"/>
            <a:ext cx="93423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Category[]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136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Thon</cp:lastModifiedBy>
  <cp:revision>3</cp:revision>
  <dcterms:created xsi:type="dcterms:W3CDTF">2021-11-24T17:28:46Z</dcterms:created>
  <dcterms:modified xsi:type="dcterms:W3CDTF">2021-11-25T14:01:25Z</dcterms:modified>
</cp:coreProperties>
</file>