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Table 4">
            <a:extLst>
              <a:ext uri="{FF2B5EF4-FFF2-40B4-BE49-F238E27FC236}">
                <a16:creationId xmlns:a16="http://schemas.microsoft.com/office/drawing/2014/main" id="{FCFE7F9F-53F9-4A92-A489-66FE14BCB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74625"/>
              </p:ext>
            </p:extLst>
          </p:nvPr>
        </p:nvGraphicFramePr>
        <p:xfrm>
          <a:off x="536573" y="297627"/>
          <a:ext cx="3549651" cy="271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06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19471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590674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4559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959294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6022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4474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4C4DA4DE-22E3-4218-9194-3FE5A0DD2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89408"/>
              </p:ext>
            </p:extLst>
          </p:nvPr>
        </p:nvGraphicFramePr>
        <p:xfrm>
          <a:off x="7908925" y="297627"/>
          <a:ext cx="3663950" cy="3100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8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28987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681305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3829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61772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categoryID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240747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varchar(200)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959294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6022"/>
                  </a:ext>
                </a:extLst>
              </a:tr>
              <a:tr h="388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4474"/>
                  </a:ext>
                </a:extLst>
              </a:tr>
            </a:tbl>
          </a:graphicData>
        </a:graphic>
      </p:graphicFrame>
      <p:graphicFrame>
        <p:nvGraphicFramePr>
          <p:cNvPr id="132" name="Table 4">
            <a:extLst>
              <a:ext uri="{FF2B5EF4-FFF2-40B4-BE49-F238E27FC236}">
                <a16:creationId xmlns:a16="http://schemas.microsoft.com/office/drawing/2014/main" id="{13B8EDA9-E93B-4632-98B3-76F269499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57053"/>
              </p:ext>
            </p:extLst>
          </p:nvPr>
        </p:nvGraphicFramePr>
        <p:xfrm>
          <a:off x="7908925" y="4574116"/>
          <a:ext cx="3549651" cy="130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06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19471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590674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4559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</a:tbl>
          </a:graphicData>
        </a:graphic>
      </p:graphicFrame>
      <p:graphicFrame>
        <p:nvGraphicFramePr>
          <p:cNvPr id="133" name="Table 4">
            <a:extLst>
              <a:ext uri="{FF2B5EF4-FFF2-40B4-BE49-F238E27FC236}">
                <a16:creationId xmlns:a16="http://schemas.microsoft.com/office/drawing/2014/main" id="{77753BF9-D9CE-41E1-9260-7F7D82AFF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11591"/>
              </p:ext>
            </p:extLst>
          </p:nvPr>
        </p:nvGraphicFramePr>
        <p:xfrm>
          <a:off x="536572" y="4574116"/>
          <a:ext cx="3549651" cy="177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06">
                  <a:extLst>
                    <a:ext uri="{9D8B030D-6E8A-4147-A177-3AD203B41FA5}">
                      <a16:colId xmlns:a16="http://schemas.microsoft.com/office/drawing/2014/main" val="2944358141"/>
                    </a:ext>
                  </a:extLst>
                </a:gridCol>
                <a:gridCol w="1519471">
                  <a:extLst>
                    <a:ext uri="{9D8B030D-6E8A-4147-A177-3AD203B41FA5}">
                      <a16:colId xmlns:a16="http://schemas.microsoft.com/office/drawing/2014/main" val="299471974"/>
                    </a:ext>
                  </a:extLst>
                </a:gridCol>
                <a:gridCol w="1590674">
                  <a:extLst>
                    <a:ext uri="{9D8B030D-6E8A-4147-A177-3AD203B41FA5}">
                      <a16:colId xmlns:a16="http://schemas.microsoft.com/office/drawing/2014/main" val="2771583664"/>
                    </a:ext>
                  </a:extLst>
                </a:gridCol>
              </a:tblGrid>
              <a:tr h="4559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61957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177949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7501"/>
                  </a:ext>
                </a:extLst>
              </a:tr>
              <a:tr h="470543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eventID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188701"/>
                  </a:ext>
                </a:extLst>
              </a:tr>
            </a:tbl>
          </a:graphicData>
        </a:graphic>
      </p:graphicFrame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5D092AA-900F-4FB7-9E8D-EA85692C9F50}"/>
              </a:ext>
            </a:extLst>
          </p:cNvPr>
          <p:cNvCxnSpPr/>
          <p:nvPr/>
        </p:nvCxnSpPr>
        <p:spPr>
          <a:xfrm flipH="1">
            <a:off x="4086223" y="1295400"/>
            <a:ext cx="3822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168CF75-0457-49B6-B90A-61D79CFB9A30}"/>
              </a:ext>
            </a:extLst>
          </p:cNvPr>
          <p:cNvSpPr txBox="1"/>
          <p:nvPr/>
        </p:nvSpPr>
        <p:spPr>
          <a:xfrm>
            <a:off x="7337426" y="926068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35071FA-F0E0-4912-B759-04F898316BCE}"/>
              </a:ext>
            </a:extLst>
          </p:cNvPr>
          <p:cNvSpPr txBox="1"/>
          <p:nvPr/>
        </p:nvSpPr>
        <p:spPr>
          <a:xfrm>
            <a:off x="4283076" y="936665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83EE5C-AAA9-4187-9871-2432E1A0DDA5}"/>
              </a:ext>
            </a:extLst>
          </p:cNvPr>
          <p:cNvSpPr txBox="1"/>
          <p:nvPr/>
        </p:nvSpPr>
        <p:spPr>
          <a:xfrm>
            <a:off x="3313111" y="4204784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D878357-41FA-4070-AADD-D00EF5479793}"/>
              </a:ext>
            </a:extLst>
          </p:cNvPr>
          <p:cNvCxnSpPr/>
          <p:nvPr/>
        </p:nvCxnSpPr>
        <p:spPr>
          <a:xfrm>
            <a:off x="3143250" y="3013734"/>
            <a:ext cx="0" cy="1560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EC0E8A7-F2AB-4CA8-91DB-F017AA03EA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9688" y="2282340"/>
            <a:ext cx="3876691" cy="3844887"/>
          </a:xfrm>
          <a:prstGeom prst="bentConnector3">
            <a:avLst>
              <a:gd name="adj1" fmla="val 141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CAE132D-43E5-4D0F-BE0A-9F893BCF12A0}"/>
              </a:ext>
            </a:extLst>
          </p:cNvPr>
          <p:cNvSpPr txBox="1"/>
          <p:nvPr/>
        </p:nvSpPr>
        <p:spPr>
          <a:xfrm>
            <a:off x="3268638" y="3029216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F5E0BED-4321-43E2-A576-86C81EF10BB3}"/>
              </a:ext>
            </a:extLst>
          </p:cNvPr>
          <p:cNvSpPr txBox="1"/>
          <p:nvPr/>
        </p:nvSpPr>
        <p:spPr>
          <a:xfrm>
            <a:off x="8564538" y="3398548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0A0D3D9-E6DD-466C-A0DC-7347E88ABB84}"/>
              </a:ext>
            </a:extLst>
          </p:cNvPr>
          <p:cNvSpPr txBox="1"/>
          <p:nvPr/>
        </p:nvSpPr>
        <p:spPr>
          <a:xfrm>
            <a:off x="4108449" y="5693928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B90BCE-033C-4891-A58B-7FDE19944F2F}"/>
              </a:ext>
            </a:extLst>
          </p:cNvPr>
          <p:cNvSpPr txBox="1"/>
          <p:nvPr/>
        </p:nvSpPr>
        <p:spPr>
          <a:xfrm>
            <a:off x="7358039" y="1875765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37C444E-032B-4342-98FE-C4147EBC685B}"/>
              </a:ext>
            </a:extLst>
          </p:cNvPr>
          <p:cNvCxnSpPr>
            <a:cxnSpLocks/>
          </p:cNvCxnSpPr>
          <p:nvPr/>
        </p:nvCxnSpPr>
        <p:spPr>
          <a:xfrm>
            <a:off x="8524875" y="3398548"/>
            <a:ext cx="0" cy="118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65D243F-8908-4254-9144-82C444E3F58E}"/>
              </a:ext>
            </a:extLst>
          </p:cNvPr>
          <p:cNvSpPr txBox="1"/>
          <p:nvPr/>
        </p:nvSpPr>
        <p:spPr>
          <a:xfrm>
            <a:off x="8575626" y="4246934"/>
            <a:ext cx="49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Thon</cp:lastModifiedBy>
  <cp:revision>4</cp:revision>
  <dcterms:created xsi:type="dcterms:W3CDTF">2021-11-24T17:28:46Z</dcterms:created>
  <dcterms:modified xsi:type="dcterms:W3CDTF">2021-11-25T13:08:14Z</dcterms:modified>
</cp:coreProperties>
</file>