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n" userId="c34ad737e009e65c" providerId="LiveId" clId="{B3C0D570-4446-4391-A134-FB9AD44B54F7}"/>
    <pc:docChg chg="custSel addSld modSld">
      <pc:chgData name="Thon" userId="c34ad737e009e65c" providerId="LiveId" clId="{B3C0D570-4446-4391-A134-FB9AD44B54F7}" dt="2021-11-28T03:10:25.313" v="6" actId="20577"/>
      <pc:docMkLst>
        <pc:docMk/>
      </pc:docMkLst>
      <pc:sldChg chg="modSp mod">
        <pc:chgData name="Thon" userId="c34ad737e009e65c" providerId="LiveId" clId="{B3C0D570-4446-4391-A134-FB9AD44B54F7}" dt="2021-11-28T03:10:25.313" v="6" actId="20577"/>
        <pc:sldMkLst>
          <pc:docMk/>
          <pc:sldMk cId="3418930463" sldId="260"/>
        </pc:sldMkLst>
        <pc:spChg chg="mod">
          <ac:chgData name="Thon" userId="c34ad737e009e65c" providerId="LiveId" clId="{B3C0D570-4446-4391-A134-FB9AD44B54F7}" dt="2021-11-28T03:10:25.313" v="6" actId="20577"/>
          <ac:spMkLst>
            <pc:docMk/>
            <pc:sldMk cId="3418930463" sldId="260"/>
            <ac:spMk id="11" creationId="{00000000-0000-0000-0000-000000000000}"/>
          </ac:spMkLst>
        </pc:spChg>
      </pc:sldChg>
      <pc:sldChg chg="addSp delSp modSp new mod">
        <pc:chgData name="Thon" userId="c34ad737e009e65c" providerId="LiveId" clId="{B3C0D570-4446-4391-A134-FB9AD44B54F7}" dt="2021-11-28T03:10:14.900" v="2"/>
        <pc:sldMkLst>
          <pc:docMk/>
          <pc:sldMk cId="766946960" sldId="261"/>
        </pc:sldMkLst>
        <pc:spChg chg="del">
          <ac:chgData name="Thon" userId="c34ad737e009e65c" providerId="LiveId" clId="{B3C0D570-4446-4391-A134-FB9AD44B54F7}" dt="2021-11-28T03:10:13.967" v="1" actId="478"/>
          <ac:spMkLst>
            <pc:docMk/>
            <pc:sldMk cId="766946960" sldId="261"/>
            <ac:spMk id="2" creationId="{F138C882-DEE5-497B-86CA-95434635E238}"/>
          </ac:spMkLst>
        </pc:spChg>
        <pc:spChg chg="del">
          <ac:chgData name="Thon" userId="c34ad737e009e65c" providerId="LiveId" clId="{B3C0D570-4446-4391-A134-FB9AD44B54F7}" dt="2021-11-28T03:10:13.967" v="1" actId="478"/>
          <ac:spMkLst>
            <pc:docMk/>
            <pc:sldMk cId="766946960" sldId="261"/>
            <ac:spMk id="3" creationId="{32F21201-73A2-49A8-89F6-04DC8F6B2FFB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4" creationId="{6BFA73C3-0F1C-4754-A86F-EE98D4400CD6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5" creationId="{DBE95B66-0209-4E9C-B022-3176FB2C205D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6" creationId="{C63E61CF-CC73-407B-B1F4-C0CE62EAEA40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7" creationId="{F065A682-178B-4C56-A848-5FDE088A034C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8" creationId="{38635E96-4FCB-49A4-BC82-82CE1E1A0C56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9" creationId="{737BCB55-A79D-4A56-B47C-971E4A1DEE63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0" creationId="{726AC62D-3F6D-4372-9C38-9FF88201CDF0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1" creationId="{CC64710C-7612-4D44-9D9A-FBF9AB76D9D2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3" creationId="{5EC9520D-617F-4AD0-B31C-5E658A696844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4" creationId="{0993311E-2EF8-45FD-A282-5492E99D89BF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5" creationId="{71EFE8B6-51C5-4394-A3D4-534519339558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6" creationId="{6192A149-695D-432B-8E57-26B32CADAA3B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7" creationId="{9C95469D-631B-4EAD-9862-B48643237597}"/>
          </ac:spMkLst>
        </pc:spChg>
        <pc:picChg chg="add mod">
          <ac:chgData name="Thon" userId="c34ad737e009e65c" providerId="LiveId" clId="{B3C0D570-4446-4391-A134-FB9AD44B54F7}" dt="2021-11-28T03:10:14.900" v="2"/>
          <ac:picMkLst>
            <pc:docMk/>
            <pc:sldMk cId="766946960" sldId="261"/>
            <ac:picMk id="12" creationId="{3525CFA0-5B24-4351-9021-5DDB2EB3501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365C0-BE66-4276-A4A8-B9C86C352910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CE312-6582-4D75-8391-D20671542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5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3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9860" y="5342890"/>
            <a:ext cx="1578610" cy="95377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60695" y="5443855"/>
            <a:ext cx="100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&lt;app&gt;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99500" y="5342255"/>
            <a:ext cx="1628775" cy="5702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889365" y="5443855"/>
            <a:ext cx="1306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dirty="0"/>
              <a:t>&lt;sign-in&gt;</a:t>
            </a:r>
          </a:p>
        </p:txBody>
      </p:sp>
      <p:sp>
        <p:nvSpPr>
          <p:cNvPr id="8" name="Left Arrow 7"/>
          <p:cNvSpPr/>
          <p:nvPr/>
        </p:nvSpPr>
        <p:spPr>
          <a:xfrm>
            <a:off x="7391400" y="5710555"/>
            <a:ext cx="733425" cy="1809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451090" y="5342255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7331075" y="5913755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400" dirty="0"/>
              <a:t>@signIn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5610225" y="584708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dirty="0">
                <a:solidFill>
                  <a:srgbClr val="00B050"/>
                </a:solidFill>
              </a:rPr>
              <a:t>user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4869180" y="1623695"/>
            <a:ext cx="360680" cy="280035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600"/>
          </a:p>
        </p:txBody>
      </p:sp>
      <p:sp>
        <p:nvSpPr>
          <p:cNvPr id="17" name="Text Box 16"/>
          <p:cNvSpPr txBox="1"/>
          <p:nvPr/>
        </p:nvSpPr>
        <p:spPr>
          <a:xfrm>
            <a:off x="3303270" y="2839720"/>
            <a:ext cx="130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&lt;</a:t>
            </a:r>
            <a:r>
              <a:rPr lang="" altLang="en-US" b="1" dirty="0">
                <a:solidFill>
                  <a:srgbClr val="00B050"/>
                </a:solidFill>
              </a:rPr>
              <a:t>sign-in</a:t>
            </a:r>
            <a:r>
              <a:rPr lang="en-US" altLang="en-US" b="1" dirty="0">
                <a:solidFill>
                  <a:srgbClr val="00B050"/>
                </a:solidFill>
              </a:rPr>
              <a:t>&gt;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5880" y="5287645"/>
            <a:ext cx="4387215" cy="1487170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87960" y="5467478"/>
            <a:ext cx="4314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rgbClr val="FF0000"/>
                </a:solidFill>
              </a:rPr>
              <a:t>- Check email is matching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Check password is matching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Display message if password and email is not valid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44FC2F-2583-4FA8-84A1-01494549D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695" y="561340"/>
            <a:ext cx="5067300" cy="43980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018BAB-6649-4104-9676-A8131B106536}"/>
              </a:ext>
            </a:extLst>
          </p:cNvPr>
          <p:cNvSpPr txBox="1"/>
          <p:nvPr/>
        </p:nvSpPr>
        <p:spPr>
          <a:xfrm>
            <a:off x="497522" y="878994"/>
            <a:ext cx="4207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Sign in component</a:t>
            </a:r>
          </a:p>
        </p:txBody>
      </p:sp>
    </p:spTree>
    <p:extLst>
      <p:ext uri="{BB962C8B-B14F-4D97-AF65-F5344CB8AC3E}">
        <p14:creationId xmlns:p14="http://schemas.microsoft.com/office/powerpoint/2010/main" val="341893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FA73C3-0F1C-4754-A86F-EE98D4400CD6}"/>
              </a:ext>
            </a:extLst>
          </p:cNvPr>
          <p:cNvSpPr/>
          <p:nvPr/>
        </p:nvSpPr>
        <p:spPr>
          <a:xfrm>
            <a:off x="5229860" y="5342890"/>
            <a:ext cx="1578610" cy="95377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BE95B66-0209-4E9C-B022-3176FB2C205D}"/>
              </a:ext>
            </a:extLst>
          </p:cNvPr>
          <p:cNvSpPr txBox="1"/>
          <p:nvPr/>
        </p:nvSpPr>
        <p:spPr>
          <a:xfrm>
            <a:off x="5560695" y="5443855"/>
            <a:ext cx="100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&lt;app&gt;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3E61CF-CC73-407B-B1F4-C0CE62EAEA40}"/>
              </a:ext>
            </a:extLst>
          </p:cNvPr>
          <p:cNvSpPr/>
          <p:nvPr/>
        </p:nvSpPr>
        <p:spPr>
          <a:xfrm>
            <a:off x="8699500" y="5342255"/>
            <a:ext cx="1628775" cy="5702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F065A682-178B-4C56-A848-5FDE088A034C}"/>
              </a:ext>
            </a:extLst>
          </p:cNvPr>
          <p:cNvSpPr txBox="1"/>
          <p:nvPr/>
        </p:nvSpPr>
        <p:spPr>
          <a:xfrm>
            <a:off x="8889365" y="5443855"/>
            <a:ext cx="1306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&lt;sign-up&gt;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38635E96-4FCB-49A4-BC82-82CE1E1A0C56}"/>
              </a:ext>
            </a:extLst>
          </p:cNvPr>
          <p:cNvSpPr/>
          <p:nvPr/>
        </p:nvSpPr>
        <p:spPr>
          <a:xfrm>
            <a:off x="7391400" y="5710555"/>
            <a:ext cx="733425" cy="1809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737BCB55-A79D-4A56-B47C-971E4A1DEE63}"/>
              </a:ext>
            </a:extLst>
          </p:cNvPr>
          <p:cNvSpPr txBox="1"/>
          <p:nvPr/>
        </p:nvSpPr>
        <p:spPr>
          <a:xfrm>
            <a:off x="7451090" y="5342255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726AC62D-3F6D-4372-9C38-9FF88201CDF0}"/>
              </a:ext>
            </a:extLst>
          </p:cNvPr>
          <p:cNvSpPr txBox="1"/>
          <p:nvPr/>
        </p:nvSpPr>
        <p:spPr>
          <a:xfrm>
            <a:off x="7331075" y="5913755"/>
            <a:ext cx="10356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400"/>
              <a:t>@addUser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CC64710C-7612-4D44-9D9A-FBF9AB76D9D2}"/>
              </a:ext>
            </a:extLst>
          </p:cNvPr>
          <p:cNvSpPr txBox="1"/>
          <p:nvPr/>
        </p:nvSpPr>
        <p:spPr>
          <a:xfrm>
            <a:off x="5679775" y="574603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dirty="0">
                <a:solidFill>
                  <a:srgbClr val="00B050"/>
                </a:solidFill>
              </a:rPr>
              <a:t>user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25CFA0-5B24-4351-9021-5DDB2EB3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555" y="878205"/>
            <a:ext cx="4648835" cy="3785235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5EC9520D-617F-4AD0-B31C-5E658A696844}"/>
              </a:ext>
            </a:extLst>
          </p:cNvPr>
          <p:cNvSpPr/>
          <p:nvPr/>
        </p:nvSpPr>
        <p:spPr>
          <a:xfrm>
            <a:off x="4869180" y="1623695"/>
            <a:ext cx="360680" cy="280035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600"/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0993311E-2EF8-45FD-A282-5492E99D89BF}"/>
              </a:ext>
            </a:extLst>
          </p:cNvPr>
          <p:cNvSpPr txBox="1"/>
          <p:nvPr/>
        </p:nvSpPr>
        <p:spPr>
          <a:xfrm>
            <a:off x="3303270" y="2839720"/>
            <a:ext cx="130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rgbClr val="00B050"/>
                </a:solidFill>
              </a:rPr>
              <a:t>&lt;</a:t>
            </a:r>
            <a:r>
              <a:rPr lang="" altLang="en-US" b="1">
                <a:solidFill>
                  <a:srgbClr val="00B050"/>
                </a:solidFill>
              </a:rPr>
              <a:t>sign-up</a:t>
            </a:r>
            <a:r>
              <a:rPr lang="en-US" altLang="en-US" b="1">
                <a:solidFill>
                  <a:srgbClr val="00B050"/>
                </a:solidFill>
              </a:rPr>
              <a:t>&gt;</a:t>
            </a:r>
            <a:r>
              <a:rPr lang="en-US" altLang="en-US" b="1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71EFE8B6-51C5-4394-A3D4-534519339558}"/>
              </a:ext>
            </a:extLst>
          </p:cNvPr>
          <p:cNvSpPr/>
          <p:nvPr/>
        </p:nvSpPr>
        <p:spPr>
          <a:xfrm>
            <a:off x="55880" y="5287645"/>
            <a:ext cx="4387215" cy="1487170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6192A149-695D-432B-8E57-26B32CADAA3B}"/>
              </a:ext>
            </a:extLst>
          </p:cNvPr>
          <p:cNvSpPr txBox="1"/>
          <p:nvPr/>
        </p:nvSpPr>
        <p:spPr>
          <a:xfrm>
            <a:off x="294640" y="5570220"/>
            <a:ext cx="4314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rgbClr val="FF0000"/>
                </a:solidFill>
              </a:rPr>
              <a:t>- Password must be greater than 8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Password must be validated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Email must be availible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95469D-631B-4EAD-9862-B48643237597}"/>
              </a:ext>
            </a:extLst>
          </p:cNvPr>
          <p:cNvSpPr txBox="1"/>
          <p:nvPr/>
        </p:nvSpPr>
        <p:spPr>
          <a:xfrm>
            <a:off x="392112" y="519400"/>
            <a:ext cx="371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Sign up component</a:t>
            </a:r>
          </a:p>
        </p:txBody>
      </p:sp>
    </p:spTree>
    <p:extLst>
      <p:ext uri="{BB962C8B-B14F-4D97-AF65-F5344CB8AC3E}">
        <p14:creationId xmlns:p14="http://schemas.microsoft.com/office/powerpoint/2010/main" val="76694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D27720-DBC6-4829-8815-E66BAA6E0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069" y="706951"/>
            <a:ext cx="6524625" cy="476250"/>
          </a:xfrm>
          <a:prstGeom prst="rect">
            <a:avLst/>
          </a:prstGeom>
        </p:spPr>
      </p:pic>
      <p:sp>
        <p:nvSpPr>
          <p:cNvPr id="5" name="Text Box 16">
            <a:extLst>
              <a:ext uri="{FF2B5EF4-FFF2-40B4-BE49-F238E27FC236}">
                <a16:creationId xmlns:a16="http://schemas.microsoft.com/office/drawing/2014/main" id="{8D796387-6E6F-46A6-98DB-EFA280098CB3}"/>
              </a:ext>
            </a:extLst>
          </p:cNvPr>
          <p:cNvSpPr txBox="1"/>
          <p:nvPr/>
        </p:nvSpPr>
        <p:spPr>
          <a:xfrm>
            <a:off x="1733914" y="706951"/>
            <a:ext cx="1487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/>
              <a:t>&lt;</a:t>
            </a:r>
            <a:r>
              <a:rPr lang="" altLang="en-US" sz="2000" b="1" dirty="0"/>
              <a:t>menu-bar</a:t>
            </a:r>
            <a:r>
              <a:rPr lang="en-US" altLang="en-US" sz="2000" b="1" dirty="0"/>
              <a:t>&gt;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5623FFD-B53A-4464-AC81-81D0DCBC5A40}"/>
              </a:ext>
            </a:extLst>
          </p:cNvPr>
          <p:cNvSpPr/>
          <p:nvPr/>
        </p:nvSpPr>
        <p:spPr>
          <a:xfrm>
            <a:off x="3285110" y="641000"/>
            <a:ext cx="237917" cy="5816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B990DA-DFED-4139-B714-A3F0310AF6C3}"/>
              </a:ext>
            </a:extLst>
          </p:cNvPr>
          <p:cNvSpPr/>
          <p:nvPr/>
        </p:nvSpPr>
        <p:spPr>
          <a:xfrm>
            <a:off x="7733729" y="2398640"/>
            <a:ext cx="2894513" cy="23588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5628D-A159-41EB-8A74-AB98D453268C}"/>
              </a:ext>
            </a:extLst>
          </p:cNvPr>
          <p:cNvSpPr txBox="1"/>
          <p:nvPr/>
        </p:nvSpPr>
        <p:spPr>
          <a:xfrm>
            <a:off x="8399361" y="3477905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&lt;Menu-bar&gt;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AF3B0F-9D93-41E1-9D13-79423FB2558E}"/>
              </a:ext>
            </a:extLst>
          </p:cNvPr>
          <p:cNvSpPr/>
          <p:nvPr/>
        </p:nvSpPr>
        <p:spPr>
          <a:xfrm>
            <a:off x="2072988" y="2398639"/>
            <a:ext cx="1683028" cy="2676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7F76D-B89C-43A1-93A3-20BDDF2458AF}"/>
              </a:ext>
            </a:extLst>
          </p:cNvPr>
          <p:cNvSpPr txBox="1"/>
          <p:nvPr/>
        </p:nvSpPr>
        <p:spPr>
          <a:xfrm>
            <a:off x="2478324" y="252614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&lt;App&gt;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6AF67B-047B-450C-8FA2-B3A36011A0C6}"/>
              </a:ext>
            </a:extLst>
          </p:cNvPr>
          <p:cNvSpPr txBox="1"/>
          <p:nvPr/>
        </p:nvSpPr>
        <p:spPr>
          <a:xfrm>
            <a:off x="6522174" y="4017100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0FAB011-D358-4CC1-AE14-97F02BAE247A}"/>
              </a:ext>
            </a:extLst>
          </p:cNvPr>
          <p:cNvSpPr/>
          <p:nvPr/>
        </p:nvSpPr>
        <p:spPr>
          <a:xfrm>
            <a:off x="3701331" y="3657880"/>
            <a:ext cx="1362361" cy="47837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5E5777-F052-4DAA-BFD1-80C31A6849C5}"/>
              </a:ext>
            </a:extLst>
          </p:cNvPr>
          <p:cNvSpPr txBox="1"/>
          <p:nvPr/>
        </p:nvSpPr>
        <p:spPr>
          <a:xfrm>
            <a:off x="3739835" y="4470787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categories</a:t>
            </a:r>
            <a:r>
              <a:rPr lang="en-US" b="1" dirty="0"/>
              <a:t>[ 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1A2D66-9160-4E32-BEE6-7DFCB1331C84}"/>
              </a:ext>
            </a:extLst>
          </p:cNvPr>
          <p:cNvSpPr txBox="1"/>
          <p:nvPr/>
        </p:nvSpPr>
        <p:spPr>
          <a:xfrm>
            <a:off x="3857103" y="4136251"/>
            <a:ext cx="107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Events </a:t>
            </a:r>
            <a:r>
              <a:rPr lang="en-US" b="1" dirty="0"/>
              <a:t>[ 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2CD14C-C141-482A-BDCC-5BC57D81787B}"/>
              </a:ext>
            </a:extLst>
          </p:cNvPr>
          <p:cNvSpPr txBox="1"/>
          <p:nvPr/>
        </p:nvSpPr>
        <p:spPr>
          <a:xfrm>
            <a:off x="6448377" y="5075570"/>
            <a:ext cx="12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loggedOut</a:t>
            </a:r>
            <a:r>
              <a:rPr lang="en-US" b="1" dirty="0">
                <a:solidFill>
                  <a:srgbClr val="00B050"/>
                </a:solidFill>
              </a:rPr>
              <a:t>  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8994F6C-AEBE-44A5-BF64-7B17A56ADCF8}"/>
              </a:ext>
            </a:extLst>
          </p:cNvPr>
          <p:cNvSpPr/>
          <p:nvPr/>
        </p:nvSpPr>
        <p:spPr>
          <a:xfrm flipH="1">
            <a:off x="6262671" y="4471578"/>
            <a:ext cx="1283420" cy="478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5130D8-F99A-446B-B2B1-8578AEE222DD}"/>
              </a:ext>
            </a:extLst>
          </p:cNvPr>
          <p:cNvSpPr txBox="1"/>
          <p:nvPr/>
        </p:nvSpPr>
        <p:spPr>
          <a:xfrm>
            <a:off x="3931518" y="3169831"/>
            <a:ext cx="103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138735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90</Words>
  <Application>Microsoft Office PowerPoint</Application>
  <PresentationFormat>Widescreen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Vuthy.Yib</cp:lastModifiedBy>
  <cp:revision>6</cp:revision>
  <dcterms:created xsi:type="dcterms:W3CDTF">2021-11-24T17:28:46Z</dcterms:created>
  <dcterms:modified xsi:type="dcterms:W3CDTF">2021-11-29T15:55:15Z</dcterms:modified>
</cp:coreProperties>
</file>