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0F3D06-C8CF-491B-B15D-5A8CE9D7D01E}"/>
              </a:ext>
            </a:extLst>
          </p:cNvPr>
          <p:cNvSpPr/>
          <p:nvPr/>
        </p:nvSpPr>
        <p:spPr>
          <a:xfrm>
            <a:off x="174971" y="2744645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8D14-806A-4CD9-9DF6-6922470ABE93}"/>
              </a:ext>
            </a:extLst>
          </p:cNvPr>
          <p:cNvSpPr txBox="1"/>
          <p:nvPr/>
        </p:nvSpPr>
        <p:spPr>
          <a:xfrm>
            <a:off x="580307" y="291535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11BC5-D758-4FB0-9483-BF22515E6345}"/>
              </a:ext>
            </a:extLst>
          </p:cNvPr>
          <p:cNvSpPr/>
          <p:nvPr/>
        </p:nvSpPr>
        <p:spPr>
          <a:xfrm>
            <a:off x="2991525" y="2687797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8AA2-6315-47A7-A645-8E7E6DF83C66}"/>
              </a:ext>
            </a:extLst>
          </p:cNvPr>
          <p:cNvSpPr txBox="1"/>
          <p:nvPr/>
        </p:nvSpPr>
        <p:spPr>
          <a:xfrm>
            <a:off x="3067047" y="299138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&lt;category-view&gt;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B685F-10FA-4CF7-8685-443D4DCA42EC}"/>
              </a:ext>
            </a:extLst>
          </p:cNvPr>
          <p:cNvSpPr txBox="1"/>
          <p:nvPr/>
        </p:nvSpPr>
        <p:spPr>
          <a:xfrm>
            <a:off x="7853586" y="322517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09D9A-0BFF-4850-A930-C33FBADB26F5}"/>
              </a:ext>
            </a:extLst>
          </p:cNvPr>
          <p:cNvSpPr/>
          <p:nvPr/>
        </p:nvSpPr>
        <p:spPr>
          <a:xfrm flipH="1">
            <a:off x="7553300" y="360148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5694AD7-32E2-48B4-809E-D2677F9C7027}"/>
              </a:ext>
            </a:extLst>
          </p:cNvPr>
          <p:cNvSpPr txBox="1"/>
          <p:nvPr/>
        </p:nvSpPr>
        <p:spPr>
          <a:xfrm>
            <a:off x="648061" y="937416"/>
            <a:ext cx="299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Category Component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80D71-7E83-46A1-874C-A9F8A4A28572}"/>
              </a:ext>
            </a:extLst>
          </p:cNvPr>
          <p:cNvSpPr txBox="1"/>
          <p:nvPr/>
        </p:nvSpPr>
        <p:spPr>
          <a:xfrm>
            <a:off x="5052872" y="3474764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CAFBF-22E3-49F3-80A5-80ADD67FF69A}"/>
              </a:ext>
            </a:extLst>
          </p:cNvPr>
          <p:cNvSpPr txBox="1"/>
          <p:nvPr/>
        </p:nvSpPr>
        <p:spPr>
          <a:xfrm>
            <a:off x="7577363" y="4030559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newCategoryData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03331-41CD-4E49-8D24-F6ACBB8AB742}"/>
              </a:ext>
            </a:extLst>
          </p:cNvPr>
          <p:cNvSpPr/>
          <p:nvPr/>
        </p:nvSpPr>
        <p:spPr>
          <a:xfrm>
            <a:off x="8711760" y="937416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DC1B9-8B7A-48BC-AC29-B5AE5D9556AD}"/>
              </a:ext>
            </a:extLst>
          </p:cNvPr>
          <p:cNvSpPr txBox="1"/>
          <p:nvPr/>
        </p:nvSpPr>
        <p:spPr>
          <a:xfrm>
            <a:off x="9191224" y="1232833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3B8F4-9D19-4871-9F16-81BDC20E6653}"/>
              </a:ext>
            </a:extLst>
          </p:cNvPr>
          <p:cNvSpPr/>
          <p:nvPr/>
        </p:nvSpPr>
        <p:spPr>
          <a:xfrm>
            <a:off x="8711760" y="32050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BDD8A-BA10-470B-910D-39F7E60BC90D}"/>
              </a:ext>
            </a:extLst>
          </p:cNvPr>
          <p:cNvSpPr txBox="1"/>
          <p:nvPr/>
        </p:nvSpPr>
        <p:spPr>
          <a:xfrm>
            <a:off x="9084877" y="3495624"/>
            <a:ext cx="19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&lt;category-form&gt;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D910ED-90C3-4211-8538-7770D3A0DF8F}"/>
              </a:ext>
            </a:extLst>
          </p:cNvPr>
          <p:cNvSpPr/>
          <p:nvPr/>
        </p:nvSpPr>
        <p:spPr>
          <a:xfrm>
            <a:off x="8989056" y="494869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54773-D013-4D8C-950D-1205FF0281CB}"/>
              </a:ext>
            </a:extLst>
          </p:cNvPr>
          <p:cNvSpPr txBox="1"/>
          <p:nvPr/>
        </p:nvSpPr>
        <p:spPr>
          <a:xfrm>
            <a:off x="9362173" y="5239269"/>
            <a:ext cx="189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&lt;category-card&gt;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67BF5-D282-4E79-89C1-EACEC9CAEA63}"/>
              </a:ext>
            </a:extLst>
          </p:cNvPr>
          <p:cNvSpPr txBox="1"/>
          <p:nvPr/>
        </p:nvSpPr>
        <p:spPr>
          <a:xfrm>
            <a:off x="7709143" y="117321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9302FA-AB17-4BD2-8B89-88D14559792D}"/>
              </a:ext>
            </a:extLst>
          </p:cNvPr>
          <p:cNvSpPr/>
          <p:nvPr/>
        </p:nvSpPr>
        <p:spPr>
          <a:xfrm flipH="1">
            <a:off x="7408857" y="1549523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66F20-846F-49EF-A41E-E59905944DD2}"/>
              </a:ext>
            </a:extLst>
          </p:cNvPr>
          <p:cNvSpPr txBox="1"/>
          <p:nvPr/>
        </p:nvSpPr>
        <p:spPr>
          <a:xfrm>
            <a:off x="7432920" y="197859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showCategoryFrom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C391E-EAF2-4CDA-9B8E-B34499FC2652}"/>
              </a:ext>
            </a:extLst>
          </p:cNvPr>
          <p:cNvSpPr txBox="1"/>
          <p:nvPr/>
        </p:nvSpPr>
        <p:spPr>
          <a:xfrm>
            <a:off x="7456983" y="2318465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categoryName</a:t>
            </a:r>
            <a:endParaRPr lang="en-US" b="1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7C185A-273B-469F-9D88-5EA5278DCB17}"/>
              </a:ext>
            </a:extLst>
          </p:cNvPr>
          <p:cNvSpPr/>
          <p:nvPr/>
        </p:nvSpPr>
        <p:spPr>
          <a:xfrm>
            <a:off x="4931302" y="2996192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60A66-D548-4AF6-B291-99FD1DD83EE3}"/>
              </a:ext>
            </a:extLst>
          </p:cNvPr>
          <p:cNvSpPr txBox="1"/>
          <p:nvPr/>
        </p:nvSpPr>
        <p:spPr>
          <a:xfrm>
            <a:off x="5094457" y="2713287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376D2A-F1F8-4AD4-8D15-D79AACDD8CC2}"/>
              </a:ext>
            </a:extLst>
          </p:cNvPr>
          <p:cNvSpPr txBox="1"/>
          <p:nvPr/>
        </p:nvSpPr>
        <p:spPr>
          <a:xfrm>
            <a:off x="7751819" y="481464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CB95AE0-F140-4635-BB19-4D2684FF1E16}"/>
              </a:ext>
            </a:extLst>
          </p:cNvPr>
          <p:cNvSpPr/>
          <p:nvPr/>
        </p:nvSpPr>
        <p:spPr>
          <a:xfrm flipH="1">
            <a:off x="7451533" y="519095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0FA0F-07A6-4284-B12B-5C2E0153839F}"/>
              </a:ext>
            </a:extLst>
          </p:cNvPr>
          <p:cNvSpPr txBox="1"/>
          <p:nvPr/>
        </p:nvSpPr>
        <p:spPr>
          <a:xfrm>
            <a:off x="7475596" y="5620026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categoryId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DDD33-0D8E-4322-A6E2-DBCC838B7B4A}"/>
              </a:ext>
            </a:extLst>
          </p:cNvPr>
          <p:cNvSpPr txBox="1"/>
          <p:nvPr/>
        </p:nvSpPr>
        <p:spPr>
          <a:xfrm>
            <a:off x="7483237" y="5894798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FF28E4AB-A79A-46D8-9376-444D38944408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48049348-C002-48A4-9B0A-CCA56818563C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&lt;category-form&gt; is shown when we click add+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005A7-DAB2-4A84-A821-0B43538FFA62}"/>
              </a:ext>
            </a:extLst>
          </p:cNvPr>
          <p:cNvSpPr txBox="1"/>
          <p:nvPr/>
        </p:nvSpPr>
        <p:spPr>
          <a:xfrm>
            <a:off x="7508682" y="6220747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4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9071B7-F367-4F82-97EE-FC373F10438D}"/>
              </a:ext>
            </a:extLst>
          </p:cNvPr>
          <p:cNvSpPr/>
          <p:nvPr/>
        </p:nvSpPr>
        <p:spPr>
          <a:xfrm>
            <a:off x="2539547" y="3087580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7DCF7-B16F-4D2B-ADCC-DE85633242EA}"/>
              </a:ext>
            </a:extLst>
          </p:cNvPr>
          <p:cNvSpPr txBox="1"/>
          <p:nvPr/>
        </p:nvSpPr>
        <p:spPr>
          <a:xfrm>
            <a:off x="2615069" y="3391168"/>
            <a:ext cx="20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&lt;my-event-view&gt;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989C1-7D4D-4A8B-8527-F2D3C83E5E41}"/>
              </a:ext>
            </a:extLst>
          </p:cNvPr>
          <p:cNvSpPr txBox="1"/>
          <p:nvPr/>
        </p:nvSpPr>
        <p:spPr>
          <a:xfrm>
            <a:off x="6404929" y="3081338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3D2B4E-6AD9-4D00-80C2-7862EC63104F}"/>
              </a:ext>
            </a:extLst>
          </p:cNvPr>
          <p:cNvSpPr/>
          <p:nvPr/>
        </p:nvSpPr>
        <p:spPr>
          <a:xfrm flipH="1">
            <a:off x="6104643" y="3457650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1DC2F-28EF-4139-9332-1F4EB270B28B}"/>
              </a:ext>
            </a:extLst>
          </p:cNvPr>
          <p:cNvSpPr txBox="1"/>
          <p:nvPr/>
        </p:nvSpPr>
        <p:spPr>
          <a:xfrm>
            <a:off x="4600894" y="3874547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events</a:t>
            </a:r>
            <a:r>
              <a:rPr lang="en-US" b="1" dirty="0"/>
              <a:t>[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814EB-78BB-4565-A979-31B478076D60}"/>
              </a:ext>
            </a:extLst>
          </p:cNvPr>
          <p:cNvSpPr txBox="1"/>
          <p:nvPr/>
        </p:nvSpPr>
        <p:spPr>
          <a:xfrm>
            <a:off x="6128706" y="3886721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newEventData</a:t>
            </a:r>
            <a:endParaRPr lang="en-US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9D6E0A-2AA8-409E-AECD-6CC2490EB442}"/>
              </a:ext>
            </a:extLst>
          </p:cNvPr>
          <p:cNvSpPr/>
          <p:nvPr/>
        </p:nvSpPr>
        <p:spPr>
          <a:xfrm>
            <a:off x="7263103" y="79357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3FF50-2281-41E5-B17B-CF742417838A}"/>
              </a:ext>
            </a:extLst>
          </p:cNvPr>
          <p:cNvSpPr txBox="1"/>
          <p:nvPr/>
        </p:nvSpPr>
        <p:spPr>
          <a:xfrm>
            <a:off x="7742567" y="1088995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420F0-1EC0-4D80-884B-284FA36DCDA8}"/>
              </a:ext>
            </a:extLst>
          </p:cNvPr>
          <p:cNvSpPr/>
          <p:nvPr/>
        </p:nvSpPr>
        <p:spPr>
          <a:xfrm>
            <a:off x="7263103" y="3061215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FCE9A-604B-4223-B108-0D98844C186A}"/>
              </a:ext>
            </a:extLst>
          </p:cNvPr>
          <p:cNvSpPr txBox="1"/>
          <p:nvPr/>
        </p:nvSpPr>
        <p:spPr>
          <a:xfrm>
            <a:off x="7636220" y="3351786"/>
            <a:ext cx="1636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&lt;event-form&gt;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6E2D6-0322-4818-A13D-4D8F40BB9D7B}"/>
              </a:ext>
            </a:extLst>
          </p:cNvPr>
          <p:cNvSpPr txBox="1"/>
          <p:nvPr/>
        </p:nvSpPr>
        <p:spPr>
          <a:xfrm>
            <a:off x="7731601" y="5047078"/>
            <a:ext cx="1579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&lt;event-card&gt;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C6E12-571B-479C-B098-0C873A86454D}"/>
              </a:ext>
            </a:extLst>
          </p:cNvPr>
          <p:cNvSpPr txBox="1"/>
          <p:nvPr/>
        </p:nvSpPr>
        <p:spPr>
          <a:xfrm>
            <a:off x="6260486" y="102937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7B98C3-2516-4D30-86AE-BFE994286DFA}"/>
              </a:ext>
            </a:extLst>
          </p:cNvPr>
          <p:cNvSpPr/>
          <p:nvPr/>
        </p:nvSpPr>
        <p:spPr>
          <a:xfrm flipH="1">
            <a:off x="5960200" y="140568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D37595-2921-4C65-9C66-691D88D5B244}"/>
              </a:ext>
            </a:extLst>
          </p:cNvPr>
          <p:cNvSpPr txBox="1"/>
          <p:nvPr/>
        </p:nvSpPr>
        <p:spPr>
          <a:xfrm>
            <a:off x="5984263" y="1834756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showEventFrom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AA8566-E121-4F0A-930B-170155A57F7B}"/>
              </a:ext>
            </a:extLst>
          </p:cNvPr>
          <p:cNvSpPr txBox="1"/>
          <p:nvPr/>
        </p:nvSpPr>
        <p:spPr>
          <a:xfrm>
            <a:off x="6008326" y="2174627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eventName</a:t>
            </a:r>
            <a:endParaRPr lang="en-US" b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D8AFB9-AE17-473E-A468-D9A47C90AD52}"/>
              </a:ext>
            </a:extLst>
          </p:cNvPr>
          <p:cNvSpPr/>
          <p:nvPr/>
        </p:nvSpPr>
        <p:spPr>
          <a:xfrm>
            <a:off x="4479324" y="3395975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DAE91D-247E-452C-89FB-024F33FF5C03}"/>
              </a:ext>
            </a:extLst>
          </p:cNvPr>
          <p:cNvSpPr txBox="1"/>
          <p:nvPr/>
        </p:nvSpPr>
        <p:spPr>
          <a:xfrm>
            <a:off x="4642479" y="3113070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330B4B-C6FA-4373-87AF-49551A591890}"/>
              </a:ext>
            </a:extLst>
          </p:cNvPr>
          <p:cNvSpPr txBox="1"/>
          <p:nvPr/>
        </p:nvSpPr>
        <p:spPr>
          <a:xfrm>
            <a:off x="6409425" y="463163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427EB0-31AD-4C95-809C-CBA09D4B6D69}"/>
              </a:ext>
            </a:extLst>
          </p:cNvPr>
          <p:cNvSpPr/>
          <p:nvPr/>
        </p:nvSpPr>
        <p:spPr>
          <a:xfrm flipH="1">
            <a:off x="6109139" y="500794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742EA-2BC7-43E8-B02D-81DE61F861B1}"/>
              </a:ext>
            </a:extLst>
          </p:cNvPr>
          <p:cNvSpPr txBox="1"/>
          <p:nvPr/>
        </p:nvSpPr>
        <p:spPr>
          <a:xfrm>
            <a:off x="6133202" y="5437019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eventId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1AC17-B864-434C-B6D1-A2C2C960C779}"/>
              </a:ext>
            </a:extLst>
          </p:cNvPr>
          <p:cNvSpPr txBox="1"/>
          <p:nvPr/>
        </p:nvSpPr>
        <p:spPr>
          <a:xfrm>
            <a:off x="6140843" y="5711791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C488C-967D-4AF5-A9E4-78B8CD9A6984}"/>
              </a:ext>
            </a:extLst>
          </p:cNvPr>
          <p:cNvSpPr txBox="1"/>
          <p:nvPr/>
        </p:nvSpPr>
        <p:spPr>
          <a:xfrm>
            <a:off x="6166288" y="603774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AC8CD3-B01F-4E84-9D89-81A847826DB5}"/>
              </a:ext>
            </a:extLst>
          </p:cNvPr>
          <p:cNvSpPr/>
          <p:nvPr/>
        </p:nvSpPr>
        <p:spPr>
          <a:xfrm>
            <a:off x="7323464" y="47161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869296E5-1AFF-482E-8FFF-9F15D8D720BC}"/>
              </a:ext>
            </a:extLst>
          </p:cNvPr>
          <p:cNvSpPr txBox="1"/>
          <p:nvPr/>
        </p:nvSpPr>
        <p:spPr>
          <a:xfrm>
            <a:off x="648060" y="937416"/>
            <a:ext cx="326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My Event Component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310A7C-E7D2-4ED6-AA26-692803341C4B}"/>
              </a:ext>
            </a:extLst>
          </p:cNvPr>
          <p:cNvSpPr/>
          <p:nvPr/>
        </p:nvSpPr>
        <p:spPr>
          <a:xfrm>
            <a:off x="220921" y="3116639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AC964-8645-4A8F-B7D6-3FA6D5A32D28}"/>
              </a:ext>
            </a:extLst>
          </p:cNvPr>
          <p:cNvSpPr txBox="1"/>
          <p:nvPr/>
        </p:nvSpPr>
        <p:spPr>
          <a:xfrm>
            <a:off x="626257" y="328734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4ED16A8D-2781-4884-8607-9F7E854924AA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6E3080D7-384D-46D9-8E23-1C45F1836D8E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&lt;event-form&gt; is shown when we click add+</a:t>
            </a:r>
          </a:p>
        </p:txBody>
      </p:sp>
    </p:spTree>
    <p:extLst>
      <p:ext uri="{BB962C8B-B14F-4D97-AF65-F5344CB8AC3E}">
        <p14:creationId xmlns:p14="http://schemas.microsoft.com/office/powerpoint/2010/main" val="27201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190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Sophea Suon</cp:lastModifiedBy>
  <cp:revision>13</cp:revision>
  <dcterms:created xsi:type="dcterms:W3CDTF">2021-11-24T17:28:46Z</dcterms:created>
  <dcterms:modified xsi:type="dcterms:W3CDTF">2021-12-02T06:33:48Z</dcterms:modified>
</cp:coreProperties>
</file>