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00B050"/>
                </a:solidFill>
              </a:rPr>
              <a:t>user [ ]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Lyhuoy In</cp:lastModifiedBy>
  <cp:revision>4</cp:revision>
  <dcterms:created xsi:type="dcterms:W3CDTF">2021-11-24T17:28:46Z</dcterms:created>
  <dcterms:modified xsi:type="dcterms:W3CDTF">2021-11-27T04:50:40Z</dcterms:modified>
</cp:coreProperties>
</file>