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n" userId="c34ad737e009e65c" providerId="LiveId" clId="{B3C0D570-4446-4391-A134-FB9AD44B54F7}"/>
    <pc:docChg chg="custSel addSld modSld">
      <pc:chgData name="Thon" userId="c34ad737e009e65c" providerId="LiveId" clId="{B3C0D570-4446-4391-A134-FB9AD44B54F7}" dt="2021-11-28T03:10:25.313" v="6" actId="20577"/>
      <pc:docMkLst>
        <pc:docMk/>
      </pc:docMkLst>
      <pc:sldChg chg="modSp mod">
        <pc:chgData name="Thon" userId="c34ad737e009e65c" providerId="LiveId" clId="{B3C0D570-4446-4391-A134-FB9AD44B54F7}" dt="2021-11-28T03:10:25.313" v="6" actId="20577"/>
        <pc:sldMkLst>
          <pc:docMk/>
          <pc:sldMk cId="3418930463" sldId="260"/>
        </pc:sldMkLst>
        <pc:spChg chg="mod">
          <ac:chgData name="Thon" userId="c34ad737e009e65c" providerId="LiveId" clId="{B3C0D570-4446-4391-A134-FB9AD44B54F7}" dt="2021-11-28T03:10:25.313" v="6" actId="20577"/>
          <ac:spMkLst>
            <pc:docMk/>
            <pc:sldMk cId="3418930463" sldId="260"/>
            <ac:spMk id="11" creationId="{00000000-0000-0000-0000-000000000000}"/>
          </ac:spMkLst>
        </pc:spChg>
      </pc:sldChg>
      <pc:sldChg chg="addSp delSp modSp new mod">
        <pc:chgData name="Thon" userId="c34ad737e009e65c" providerId="LiveId" clId="{B3C0D570-4446-4391-A134-FB9AD44B54F7}" dt="2021-11-28T03:10:14.900" v="2"/>
        <pc:sldMkLst>
          <pc:docMk/>
          <pc:sldMk cId="766946960" sldId="261"/>
        </pc:sldMkLst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2" creationId="{F138C882-DEE5-497B-86CA-95434635E238}"/>
          </ac:spMkLst>
        </pc:spChg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3" creationId="{32F21201-73A2-49A8-89F6-04DC8F6B2FF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4" creationId="{6BFA73C3-0F1C-4754-A86F-EE98D4400CD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5" creationId="{DBE95B66-0209-4E9C-B022-3176FB2C205D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6" creationId="{C63E61CF-CC73-407B-B1F4-C0CE62EAEA4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7" creationId="{F065A682-178B-4C56-A848-5FDE088A034C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8" creationId="{38635E96-4FCB-49A4-BC82-82CE1E1A0C5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9" creationId="{737BCB55-A79D-4A56-B47C-971E4A1DEE63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0" creationId="{726AC62D-3F6D-4372-9C38-9FF88201CDF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1" creationId="{CC64710C-7612-4D44-9D9A-FBF9AB76D9D2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3" creationId="{5EC9520D-617F-4AD0-B31C-5E658A696844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4" creationId="{0993311E-2EF8-45FD-A282-5492E99D89BF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5" creationId="{71EFE8B6-51C5-4394-A3D4-534519339558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6" creationId="{6192A149-695D-432B-8E57-26B32CADAA3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7" creationId="{9C95469D-631B-4EAD-9862-B48643237597}"/>
          </ac:spMkLst>
        </pc:spChg>
        <pc:picChg chg="add mod">
          <ac:chgData name="Thon" userId="c34ad737e009e65c" providerId="LiveId" clId="{B3C0D570-4446-4391-A134-FB9AD44B54F7}" dt="2021-11-28T03:10:14.900" v="2"/>
          <ac:picMkLst>
            <pc:docMk/>
            <pc:sldMk cId="766946960" sldId="261"/>
            <ac:picMk id="12" creationId="{3525CFA0-5B24-4351-9021-5DDB2EB35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A73C3-0F1C-4754-A86F-EE98D4400CD6}"/>
              </a:ext>
            </a:extLst>
          </p:cNvPr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E95B66-0209-4E9C-B022-3176FB2C205D}"/>
              </a:ext>
            </a:extLst>
          </p:cNvPr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61CF-CC73-407B-B1F4-C0CE62EAEA40}"/>
              </a:ext>
            </a:extLst>
          </p:cNvPr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65A682-178B-4C56-A848-5FDE088A034C}"/>
              </a:ext>
            </a:extLst>
          </p:cNvPr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&lt;sign-up&gt;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635E96-4FCB-49A4-BC82-82CE1E1A0C56}"/>
              </a:ext>
            </a:extLst>
          </p:cNvPr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37BCB55-A79D-4A56-B47C-971E4A1DEE63}"/>
              </a:ext>
            </a:extLst>
          </p:cNvPr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6AC62D-3F6D-4372-9C38-9FF88201CDF0}"/>
              </a:ext>
            </a:extLst>
          </p:cNvPr>
          <p:cNvSpPr txBox="1"/>
          <p:nvPr/>
        </p:nvSpPr>
        <p:spPr>
          <a:xfrm>
            <a:off x="7331075" y="5913755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/>
              <a:t>@addUser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C64710C-7612-4D44-9D9A-FBF9AB76D9D2}"/>
              </a:ext>
            </a:extLst>
          </p:cNvPr>
          <p:cNvSpPr txBox="1"/>
          <p:nvPr/>
        </p:nvSpPr>
        <p:spPr>
          <a:xfrm>
            <a:off x="5679775" y="57460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5CFA0-5B24-4351-9021-5DDB2EB3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55" y="878205"/>
            <a:ext cx="4648835" cy="37852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5EC9520D-617F-4AD0-B31C-5E658A696844}"/>
              </a:ext>
            </a:extLst>
          </p:cNvPr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993311E-2EF8-45FD-A282-5492E99D89BF}"/>
              </a:ext>
            </a:extLst>
          </p:cNvPr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&lt;</a:t>
            </a:r>
            <a:r>
              <a:rPr lang="" altLang="en-US" b="1">
                <a:solidFill>
                  <a:srgbClr val="00B050"/>
                </a:solidFill>
              </a:rPr>
              <a:t>sign-up</a:t>
            </a:r>
            <a:r>
              <a:rPr lang="en-US" altLang="en-US" b="1">
                <a:solidFill>
                  <a:srgbClr val="00B050"/>
                </a:solidFill>
              </a:rPr>
              <a:t>&gt;</a:t>
            </a:r>
            <a:r>
              <a:rPr lang="en-US" altLang="en-US" b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71EFE8B6-51C5-4394-A3D4-534519339558}"/>
              </a:ext>
            </a:extLst>
          </p:cNvPr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192A149-695D-432B-8E57-26B32CADAA3B}"/>
              </a:ext>
            </a:extLst>
          </p:cNvPr>
          <p:cNvSpPr txBox="1"/>
          <p:nvPr/>
        </p:nvSpPr>
        <p:spPr>
          <a:xfrm>
            <a:off x="294640" y="5570220"/>
            <a:ext cx="431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469D-631B-4EAD-9862-B48643237597}"/>
              </a:ext>
            </a:extLst>
          </p:cNvPr>
          <p:cNvSpPr txBox="1"/>
          <p:nvPr/>
        </p:nvSpPr>
        <p:spPr>
          <a:xfrm>
            <a:off x="392112" y="51940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component</a:t>
            </a:r>
          </a:p>
        </p:txBody>
      </p:sp>
    </p:spTree>
    <p:extLst>
      <p:ext uri="{BB962C8B-B14F-4D97-AF65-F5344CB8AC3E}">
        <p14:creationId xmlns:p14="http://schemas.microsoft.com/office/powerpoint/2010/main" val="7669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27720-DBC6-4829-8815-E66BAA6E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69" y="706951"/>
            <a:ext cx="6524625" cy="476250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8D796387-6E6F-46A6-98DB-EFA280098CB3}"/>
              </a:ext>
            </a:extLst>
          </p:cNvPr>
          <p:cNvSpPr txBox="1"/>
          <p:nvPr/>
        </p:nvSpPr>
        <p:spPr>
          <a:xfrm>
            <a:off x="1733914" y="706951"/>
            <a:ext cx="14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&lt;</a:t>
            </a:r>
            <a:r>
              <a:rPr lang="" altLang="en-US" sz="2000" b="1" dirty="0"/>
              <a:t>menu-bar</a:t>
            </a:r>
            <a:r>
              <a:rPr lang="en-US" altLang="en-US" sz="2000" b="1" dirty="0"/>
              <a:t>&gt;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623FFD-B53A-4464-AC81-81D0DCBC5A40}"/>
              </a:ext>
            </a:extLst>
          </p:cNvPr>
          <p:cNvSpPr/>
          <p:nvPr/>
        </p:nvSpPr>
        <p:spPr>
          <a:xfrm>
            <a:off x="3285110" y="641000"/>
            <a:ext cx="237917" cy="581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990DA-DFED-4139-B714-A3F0310AF6C3}"/>
              </a:ext>
            </a:extLst>
          </p:cNvPr>
          <p:cNvSpPr/>
          <p:nvPr/>
        </p:nvSpPr>
        <p:spPr>
          <a:xfrm>
            <a:off x="7733729" y="2398640"/>
            <a:ext cx="2894513" cy="235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5628D-A159-41EB-8A74-AB98D453268C}"/>
              </a:ext>
            </a:extLst>
          </p:cNvPr>
          <p:cNvSpPr txBox="1"/>
          <p:nvPr/>
        </p:nvSpPr>
        <p:spPr>
          <a:xfrm>
            <a:off x="8399361" y="3477905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&lt;Menu-bar&gt;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F3B0F-9D93-41E1-9D13-79423FB2558E}"/>
              </a:ext>
            </a:extLst>
          </p:cNvPr>
          <p:cNvSpPr/>
          <p:nvPr/>
        </p:nvSpPr>
        <p:spPr>
          <a:xfrm>
            <a:off x="2072988" y="2398639"/>
            <a:ext cx="1683028" cy="2676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F76D-B89C-43A1-93A3-20BDDF2458AF}"/>
              </a:ext>
            </a:extLst>
          </p:cNvPr>
          <p:cNvSpPr txBox="1"/>
          <p:nvPr/>
        </p:nvSpPr>
        <p:spPr>
          <a:xfrm>
            <a:off x="2478324" y="252614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AF67B-047B-450C-8FA2-B3A36011A0C6}"/>
              </a:ext>
            </a:extLst>
          </p:cNvPr>
          <p:cNvSpPr txBox="1"/>
          <p:nvPr/>
        </p:nvSpPr>
        <p:spPr>
          <a:xfrm>
            <a:off x="6522174" y="40171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FAB011-D358-4CC1-AE14-97F02BAE247A}"/>
              </a:ext>
            </a:extLst>
          </p:cNvPr>
          <p:cNvSpPr/>
          <p:nvPr/>
        </p:nvSpPr>
        <p:spPr>
          <a:xfrm>
            <a:off x="3701331" y="3657880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2D66-9160-4E32-BEE6-7DFCB1331C84}"/>
              </a:ext>
            </a:extLst>
          </p:cNvPr>
          <p:cNvSpPr txBox="1"/>
          <p:nvPr/>
        </p:nvSpPr>
        <p:spPr>
          <a:xfrm>
            <a:off x="3857103" y="413625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CD14C-C141-482A-BDCC-5BC57D81787B}"/>
              </a:ext>
            </a:extLst>
          </p:cNvPr>
          <p:cNvSpPr txBox="1"/>
          <p:nvPr/>
        </p:nvSpPr>
        <p:spPr>
          <a:xfrm>
            <a:off x="6448377" y="5075570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loggedOut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994F6C-AEBE-44A5-BF64-7B17A56ADCF8}"/>
              </a:ext>
            </a:extLst>
          </p:cNvPr>
          <p:cNvSpPr/>
          <p:nvPr/>
        </p:nvSpPr>
        <p:spPr>
          <a:xfrm flipH="1">
            <a:off x="6262671" y="447157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130D8-F99A-446B-B2B1-8578AEE222DD}"/>
              </a:ext>
            </a:extLst>
          </p:cNvPr>
          <p:cNvSpPr txBox="1"/>
          <p:nvPr/>
        </p:nvSpPr>
        <p:spPr>
          <a:xfrm>
            <a:off x="3931518" y="3169831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3873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9894B1-1D5B-4A3D-AFAA-9ECB34C95A08}"/>
              </a:ext>
            </a:extLst>
          </p:cNvPr>
          <p:cNvSpPr/>
          <p:nvPr/>
        </p:nvSpPr>
        <p:spPr>
          <a:xfrm>
            <a:off x="2693838" y="1358812"/>
            <a:ext cx="2112047" cy="5081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84FD1-3A6E-4A5D-AC99-7620C85D6E9C}"/>
              </a:ext>
            </a:extLst>
          </p:cNvPr>
          <p:cNvSpPr txBox="1"/>
          <p:nvPr/>
        </p:nvSpPr>
        <p:spPr>
          <a:xfrm>
            <a:off x="2660242" y="3638758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&lt;category-view&gt;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3625C7-2E97-4136-A10B-895D13491E53}"/>
              </a:ext>
            </a:extLst>
          </p:cNvPr>
          <p:cNvSpPr txBox="1"/>
          <p:nvPr/>
        </p:nvSpPr>
        <p:spPr>
          <a:xfrm>
            <a:off x="5719208" y="3547734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D72F616-E2D6-4D07-A2E4-7191D46F1AF4}"/>
              </a:ext>
            </a:extLst>
          </p:cNvPr>
          <p:cNvSpPr/>
          <p:nvPr/>
        </p:nvSpPr>
        <p:spPr>
          <a:xfrm flipH="1">
            <a:off x="4779661" y="3860992"/>
            <a:ext cx="2632677" cy="382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06B537-D0FA-4A8A-B933-2E1686D74BB0}"/>
              </a:ext>
            </a:extLst>
          </p:cNvPr>
          <p:cNvSpPr txBox="1"/>
          <p:nvPr/>
        </p:nvSpPr>
        <p:spPr>
          <a:xfrm>
            <a:off x="2806138" y="39377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categories</a:t>
            </a:r>
            <a:r>
              <a:rPr lang="en-US" b="1" dirty="0"/>
              <a:t>[ 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5F2206-85AB-4971-BAD3-76BBF1564F4D}"/>
              </a:ext>
            </a:extLst>
          </p:cNvPr>
          <p:cNvSpPr txBox="1"/>
          <p:nvPr/>
        </p:nvSpPr>
        <p:spPr>
          <a:xfrm>
            <a:off x="5820669" y="4149319"/>
            <a:ext cx="29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newCategory (</a:t>
            </a:r>
            <a:r>
              <a:rPr lang="en-US" dirty="0">
                <a:solidFill>
                  <a:srgbClr val="00B050"/>
                </a:solidFill>
              </a:rPr>
              <a:t>categorytData)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1926CF6-9177-4723-BB64-C5A8BA28E16A}"/>
              </a:ext>
            </a:extLst>
          </p:cNvPr>
          <p:cNvSpPr/>
          <p:nvPr/>
        </p:nvSpPr>
        <p:spPr>
          <a:xfrm>
            <a:off x="7373588" y="1358926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5CD09C-F7D4-486B-A30C-43711F8ACEE5}"/>
              </a:ext>
            </a:extLst>
          </p:cNvPr>
          <p:cNvSpPr txBox="1"/>
          <p:nvPr/>
        </p:nvSpPr>
        <p:spPr>
          <a:xfrm>
            <a:off x="7853052" y="1654343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64C5A80-87F5-41B1-862E-84DCD78B2ECC}"/>
              </a:ext>
            </a:extLst>
          </p:cNvPr>
          <p:cNvSpPr/>
          <p:nvPr/>
        </p:nvSpPr>
        <p:spPr>
          <a:xfrm>
            <a:off x="7417394" y="3151526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392420-545B-4B50-AC33-71BEE4E3D509}"/>
              </a:ext>
            </a:extLst>
          </p:cNvPr>
          <p:cNvSpPr txBox="1"/>
          <p:nvPr/>
        </p:nvSpPr>
        <p:spPr>
          <a:xfrm>
            <a:off x="7790511" y="3442097"/>
            <a:ext cx="19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&lt;category-form&gt;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8ECDFC-1728-4792-9AC9-25F98A4235C5}"/>
              </a:ext>
            </a:extLst>
          </p:cNvPr>
          <p:cNvSpPr txBox="1"/>
          <p:nvPr/>
        </p:nvSpPr>
        <p:spPr>
          <a:xfrm>
            <a:off x="7885892" y="5137389"/>
            <a:ext cx="189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&lt;category-card&gt;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761E69-BEB4-41AF-8A70-02ABCABC4A42}"/>
              </a:ext>
            </a:extLst>
          </p:cNvPr>
          <p:cNvSpPr txBox="1"/>
          <p:nvPr/>
        </p:nvSpPr>
        <p:spPr>
          <a:xfrm>
            <a:off x="5901664" y="180035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C3E781F-8D60-45EF-A02F-E3B51589BEDB}"/>
              </a:ext>
            </a:extLst>
          </p:cNvPr>
          <p:cNvSpPr/>
          <p:nvPr/>
        </p:nvSpPr>
        <p:spPr>
          <a:xfrm flipH="1">
            <a:off x="4853908" y="2124552"/>
            <a:ext cx="2558430" cy="3738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958F88-6B2D-4C2C-94C1-88B2EE62E4E6}"/>
              </a:ext>
            </a:extLst>
          </p:cNvPr>
          <p:cNvSpPr txBox="1"/>
          <p:nvPr/>
        </p:nvSpPr>
        <p:spPr>
          <a:xfrm>
            <a:off x="6140109" y="237462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showCategoryFrom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84CB29-04F2-41DD-B48D-7020FD033445}"/>
              </a:ext>
            </a:extLst>
          </p:cNvPr>
          <p:cNvSpPr txBox="1"/>
          <p:nvPr/>
        </p:nvSpPr>
        <p:spPr>
          <a:xfrm>
            <a:off x="6133123" y="2598765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categoryName</a:t>
            </a:r>
            <a:endParaRPr lang="en-US" b="1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B8E28EA-BD8A-46D9-8624-C0F8DFC1C8A8}"/>
              </a:ext>
            </a:extLst>
          </p:cNvPr>
          <p:cNvSpPr/>
          <p:nvPr/>
        </p:nvSpPr>
        <p:spPr>
          <a:xfrm>
            <a:off x="4582619" y="5113725"/>
            <a:ext cx="2883563" cy="4616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C01199-BAC7-4BED-9C70-58B6032FEFCF}"/>
              </a:ext>
            </a:extLst>
          </p:cNvPr>
          <p:cNvSpPr txBox="1"/>
          <p:nvPr/>
        </p:nvSpPr>
        <p:spPr>
          <a:xfrm>
            <a:off x="4755095" y="4644623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1FFDD5-7BC8-4E5D-B45C-A0B02CBD7DFD}"/>
              </a:ext>
            </a:extLst>
          </p:cNvPr>
          <p:cNvSpPr txBox="1"/>
          <p:nvPr/>
        </p:nvSpPr>
        <p:spPr>
          <a:xfrm>
            <a:off x="5917125" y="5375059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3AE479B-40CB-4544-B195-38E077C6E103}"/>
              </a:ext>
            </a:extLst>
          </p:cNvPr>
          <p:cNvSpPr/>
          <p:nvPr/>
        </p:nvSpPr>
        <p:spPr>
          <a:xfrm flipH="1">
            <a:off x="4840258" y="5716285"/>
            <a:ext cx="2547526" cy="2672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4A2B7-A5A8-4904-90D6-57C59FE30AD1}"/>
              </a:ext>
            </a:extLst>
          </p:cNvPr>
          <p:cNvSpPr txBox="1"/>
          <p:nvPr/>
        </p:nvSpPr>
        <p:spPr>
          <a:xfrm>
            <a:off x="6306579" y="5896160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(categorytId)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2EB551-260C-4C31-99C4-5FE673094C13}"/>
              </a:ext>
            </a:extLst>
          </p:cNvPr>
          <p:cNvSpPr txBox="1"/>
          <p:nvPr/>
        </p:nvSpPr>
        <p:spPr>
          <a:xfrm>
            <a:off x="5407073" y="5899832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81ADBC-9E3E-4149-8C93-550196C998AA}"/>
              </a:ext>
            </a:extLst>
          </p:cNvPr>
          <p:cNvSpPr txBox="1"/>
          <p:nvPr/>
        </p:nvSpPr>
        <p:spPr>
          <a:xfrm>
            <a:off x="5426020" y="6168603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73D3EFC-BE14-46DE-BBEE-3F1AB02C253B}"/>
              </a:ext>
            </a:extLst>
          </p:cNvPr>
          <p:cNvSpPr/>
          <p:nvPr/>
        </p:nvSpPr>
        <p:spPr>
          <a:xfrm>
            <a:off x="7477755" y="4806464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Box 16">
            <a:extLst>
              <a:ext uri="{FF2B5EF4-FFF2-40B4-BE49-F238E27FC236}">
                <a16:creationId xmlns:a16="http://schemas.microsoft.com/office/drawing/2014/main" id="{549F8771-897D-4A16-81BC-1869D0056AB1}"/>
              </a:ext>
            </a:extLst>
          </p:cNvPr>
          <p:cNvSpPr txBox="1"/>
          <p:nvPr/>
        </p:nvSpPr>
        <p:spPr>
          <a:xfrm>
            <a:off x="483468" y="367583"/>
            <a:ext cx="326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Category Component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477AEF-A7A1-4222-9973-4240C2F08516}"/>
              </a:ext>
            </a:extLst>
          </p:cNvPr>
          <p:cNvSpPr/>
          <p:nvPr/>
        </p:nvSpPr>
        <p:spPr>
          <a:xfrm>
            <a:off x="375212" y="3206950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49175F-F2D9-4869-8E82-07F161C2F8BB}"/>
              </a:ext>
            </a:extLst>
          </p:cNvPr>
          <p:cNvSpPr txBox="1"/>
          <p:nvPr/>
        </p:nvSpPr>
        <p:spPr>
          <a:xfrm>
            <a:off x="780548" y="3377660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0812D639-BB73-45A7-90FF-B5D8FCFF9374}"/>
              </a:ext>
            </a:extLst>
          </p:cNvPr>
          <p:cNvSpPr txBox="1"/>
          <p:nvPr/>
        </p:nvSpPr>
        <p:spPr>
          <a:xfrm>
            <a:off x="8431840" y="281593"/>
            <a:ext cx="4034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600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sz="1600" b="1" dirty="0">
                <a:solidFill>
                  <a:srgbClr val="FF0000"/>
                </a:solidFill>
              </a:rPr>
              <a:t>- &lt;category-form&gt; is shown when we click add+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364682-D268-439E-A09C-A1CD04C622A8}"/>
              </a:ext>
            </a:extLst>
          </p:cNvPr>
          <p:cNvSpPr txBox="1"/>
          <p:nvPr/>
        </p:nvSpPr>
        <p:spPr>
          <a:xfrm>
            <a:off x="6336470" y="6149398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(categoryId)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34B1F0-BCD2-46AA-864E-EB81E45B18F1}"/>
              </a:ext>
            </a:extLst>
          </p:cNvPr>
          <p:cNvSpPr txBox="1"/>
          <p:nvPr/>
        </p:nvSpPr>
        <p:spPr>
          <a:xfrm>
            <a:off x="5382162" y="4921622"/>
            <a:ext cx="10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</a:t>
            </a:r>
            <a:endParaRPr lang="en-US" b="1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B2F20B67-6E8F-4459-AB0C-A73024424BCB}"/>
              </a:ext>
            </a:extLst>
          </p:cNvPr>
          <p:cNvSpPr/>
          <p:nvPr/>
        </p:nvSpPr>
        <p:spPr>
          <a:xfrm>
            <a:off x="4661517" y="3259407"/>
            <a:ext cx="2703981" cy="4616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273260-931D-44D4-9873-1AE489730BA4}"/>
              </a:ext>
            </a:extLst>
          </p:cNvPr>
          <p:cNvSpPr txBox="1"/>
          <p:nvPr/>
        </p:nvSpPr>
        <p:spPr>
          <a:xfrm>
            <a:off x="4707538" y="1084979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FDEC7-EE5F-4D8E-A265-DEEE8C2C77EF}"/>
              </a:ext>
            </a:extLst>
          </p:cNvPr>
          <p:cNvSpPr txBox="1"/>
          <p:nvPr/>
        </p:nvSpPr>
        <p:spPr>
          <a:xfrm>
            <a:off x="5317711" y="1331609"/>
            <a:ext cx="10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</a:t>
            </a:r>
            <a:endParaRPr lang="en-US" b="1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ADAA8ED8-5333-423A-B3C1-AE8A4BA909DD}"/>
              </a:ext>
            </a:extLst>
          </p:cNvPr>
          <p:cNvSpPr/>
          <p:nvPr/>
        </p:nvSpPr>
        <p:spPr>
          <a:xfrm>
            <a:off x="4853410" y="1565849"/>
            <a:ext cx="2703981" cy="4616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69FE22-46C8-45B5-ACF8-717459CF0387}"/>
              </a:ext>
            </a:extLst>
          </p:cNvPr>
          <p:cNvSpPr txBox="1"/>
          <p:nvPr/>
        </p:nvSpPr>
        <p:spPr>
          <a:xfrm>
            <a:off x="4766362" y="2752968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B37B80-6B5A-461A-8802-BDBACD9070F9}"/>
              </a:ext>
            </a:extLst>
          </p:cNvPr>
          <p:cNvSpPr txBox="1"/>
          <p:nvPr/>
        </p:nvSpPr>
        <p:spPr>
          <a:xfrm>
            <a:off x="5317711" y="3041946"/>
            <a:ext cx="10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4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50B018-03FD-4F8A-BE1A-21C5F666EF9D}"/>
              </a:ext>
            </a:extLst>
          </p:cNvPr>
          <p:cNvSpPr/>
          <p:nvPr/>
        </p:nvSpPr>
        <p:spPr>
          <a:xfrm>
            <a:off x="2539547" y="1268615"/>
            <a:ext cx="2112047" cy="50812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597A93-2EA6-4F61-9BAF-83AA2EB8DD01}"/>
              </a:ext>
            </a:extLst>
          </p:cNvPr>
          <p:cNvSpPr txBox="1"/>
          <p:nvPr/>
        </p:nvSpPr>
        <p:spPr>
          <a:xfrm>
            <a:off x="2505951" y="3548447"/>
            <a:ext cx="202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&lt;my-event-view&gt;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B1FCD7-F6D4-46B7-868E-FB913555E87A}"/>
              </a:ext>
            </a:extLst>
          </p:cNvPr>
          <p:cNvSpPr txBox="1"/>
          <p:nvPr/>
        </p:nvSpPr>
        <p:spPr>
          <a:xfrm>
            <a:off x="5564917" y="345742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1F3EC81-4836-492A-939D-864EBE404A61}"/>
              </a:ext>
            </a:extLst>
          </p:cNvPr>
          <p:cNvSpPr/>
          <p:nvPr/>
        </p:nvSpPr>
        <p:spPr>
          <a:xfrm flipH="1">
            <a:off x="4625370" y="3770681"/>
            <a:ext cx="2632677" cy="382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A83EEA-D0C9-4BBD-9895-85F9E3576914}"/>
              </a:ext>
            </a:extLst>
          </p:cNvPr>
          <p:cNvSpPr txBox="1"/>
          <p:nvPr/>
        </p:nvSpPr>
        <p:spPr>
          <a:xfrm>
            <a:off x="2651847" y="3847484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events</a:t>
            </a:r>
            <a:r>
              <a:rPr lang="en-US" b="1" dirty="0"/>
              <a:t>[ 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0C5C30-2EB7-411B-9C0F-F66BE9505F7D}"/>
              </a:ext>
            </a:extLst>
          </p:cNvPr>
          <p:cNvSpPr txBox="1"/>
          <p:nvPr/>
        </p:nvSpPr>
        <p:spPr>
          <a:xfrm>
            <a:off x="5666378" y="4059008"/>
            <a:ext cx="238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newEvent (</a:t>
            </a:r>
            <a:r>
              <a:rPr lang="en-US" dirty="0">
                <a:solidFill>
                  <a:srgbClr val="00B050"/>
                </a:solidFill>
              </a:rPr>
              <a:t>evenytData)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B39299-780A-4452-AA1A-F9266AC5E3A2}"/>
              </a:ext>
            </a:extLst>
          </p:cNvPr>
          <p:cNvSpPr/>
          <p:nvPr/>
        </p:nvSpPr>
        <p:spPr>
          <a:xfrm>
            <a:off x="7219297" y="1268615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0EF8CA-805B-4AC1-8451-415F0868DC3A}"/>
              </a:ext>
            </a:extLst>
          </p:cNvPr>
          <p:cNvSpPr txBox="1"/>
          <p:nvPr/>
        </p:nvSpPr>
        <p:spPr>
          <a:xfrm>
            <a:off x="7698761" y="1564032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997C7FB-9738-4BF8-A480-D9CBBDE5EFE0}"/>
              </a:ext>
            </a:extLst>
          </p:cNvPr>
          <p:cNvSpPr/>
          <p:nvPr/>
        </p:nvSpPr>
        <p:spPr>
          <a:xfrm>
            <a:off x="7263103" y="3061215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70D968-1EF3-43CC-A8D8-15857552BF3E}"/>
              </a:ext>
            </a:extLst>
          </p:cNvPr>
          <p:cNvSpPr txBox="1"/>
          <p:nvPr/>
        </p:nvSpPr>
        <p:spPr>
          <a:xfrm>
            <a:off x="7636220" y="3351786"/>
            <a:ext cx="2040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&lt;my-event-form&gt;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7141E2-C767-4CD1-9683-4288BE305A2F}"/>
              </a:ext>
            </a:extLst>
          </p:cNvPr>
          <p:cNvSpPr txBox="1"/>
          <p:nvPr/>
        </p:nvSpPr>
        <p:spPr>
          <a:xfrm>
            <a:off x="7731601" y="5047078"/>
            <a:ext cx="1984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&lt;my-event-card&gt;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DFFD91-81E0-40FF-985E-D3501FD9EEC4}"/>
              </a:ext>
            </a:extLst>
          </p:cNvPr>
          <p:cNvSpPr txBox="1"/>
          <p:nvPr/>
        </p:nvSpPr>
        <p:spPr>
          <a:xfrm>
            <a:off x="5739024" y="1739535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34F3213-EC3B-43B8-8888-3D4E49942B2A}"/>
              </a:ext>
            </a:extLst>
          </p:cNvPr>
          <p:cNvSpPr/>
          <p:nvPr/>
        </p:nvSpPr>
        <p:spPr>
          <a:xfrm flipH="1">
            <a:off x="4699617" y="2034241"/>
            <a:ext cx="2558430" cy="3738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C4A111-0D33-4BC6-B3BB-6A1ACFAF6225}"/>
              </a:ext>
            </a:extLst>
          </p:cNvPr>
          <p:cNvSpPr txBox="1"/>
          <p:nvPr/>
        </p:nvSpPr>
        <p:spPr>
          <a:xfrm>
            <a:off x="5985818" y="2284314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showEventFrom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CF149D-4F51-478D-B6BA-60A93B7B2830}"/>
              </a:ext>
            </a:extLst>
          </p:cNvPr>
          <p:cNvSpPr txBox="1"/>
          <p:nvPr/>
        </p:nvSpPr>
        <p:spPr>
          <a:xfrm>
            <a:off x="6009881" y="2624185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eventName</a:t>
            </a:r>
            <a:endParaRPr lang="en-US" b="1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086B0A8-D661-4EC7-8CFA-41405430E875}"/>
              </a:ext>
            </a:extLst>
          </p:cNvPr>
          <p:cNvSpPr/>
          <p:nvPr/>
        </p:nvSpPr>
        <p:spPr>
          <a:xfrm>
            <a:off x="4428328" y="5023414"/>
            <a:ext cx="2883563" cy="4616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D4F023-36DF-4B4A-B455-1C2941079115}"/>
              </a:ext>
            </a:extLst>
          </p:cNvPr>
          <p:cNvSpPr txBox="1"/>
          <p:nvPr/>
        </p:nvSpPr>
        <p:spPr>
          <a:xfrm>
            <a:off x="4600804" y="4554312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F8EB3D-E4F5-44C3-8AFA-49937D62B84D}"/>
              </a:ext>
            </a:extLst>
          </p:cNvPr>
          <p:cNvSpPr txBox="1"/>
          <p:nvPr/>
        </p:nvSpPr>
        <p:spPr>
          <a:xfrm>
            <a:off x="5762834" y="5284748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5D84B032-7DD7-4463-B608-49B616665F58}"/>
              </a:ext>
            </a:extLst>
          </p:cNvPr>
          <p:cNvSpPr/>
          <p:nvPr/>
        </p:nvSpPr>
        <p:spPr>
          <a:xfrm flipH="1">
            <a:off x="4685967" y="5625974"/>
            <a:ext cx="2547526" cy="2672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0D98E4-3BEC-4BD4-9075-0A58E51F7CD4}"/>
              </a:ext>
            </a:extLst>
          </p:cNvPr>
          <p:cNvSpPr txBox="1"/>
          <p:nvPr/>
        </p:nvSpPr>
        <p:spPr>
          <a:xfrm>
            <a:off x="6152288" y="5805849"/>
            <a:ext cx="10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(eventId)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F97C69-1650-4545-8082-F477DD18E54A}"/>
              </a:ext>
            </a:extLst>
          </p:cNvPr>
          <p:cNvSpPr txBox="1"/>
          <p:nvPr/>
        </p:nvSpPr>
        <p:spPr>
          <a:xfrm>
            <a:off x="5252782" y="5809521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91D999-26A2-4CAC-8CAB-04499723E4E5}"/>
              </a:ext>
            </a:extLst>
          </p:cNvPr>
          <p:cNvSpPr txBox="1"/>
          <p:nvPr/>
        </p:nvSpPr>
        <p:spPr>
          <a:xfrm>
            <a:off x="5271729" y="6078292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D2DFF65-2213-4479-B25C-D6887ADA67A0}"/>
              </a:ext>
            </a:extLst>
          </p:cNvPr>
          <p:cNvSpPr/>
          <p:nvPr/>
        </p:nvSpPr>
        <p:spPr>
          <a:xfrm>
            <a:off x="7323464" y="4716153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16">
            <a:extLst>
              <a:ext uri="{FF2B5EF4-FFF2-40B4-BE49-F238E27FC236}">
                <a16:creationId xmlns:a16="http://schemas.microsoft.com/office/drawing/2014/main" id="{DB7C4299-153C-455D-B93F-BD932645E4FF}"/>
              </a:ext>
            </a:extLst>
          </p:cNvPr>
          <p:cNvSpPr txBox="1"/>
          <p:nvPr/>
        </p:nvSpPr>
        <p:spPr>
          <a:xfrm>
            <a:off x="329177" y="516608"/>
            <a:ext cx="326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My Event Component 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F374FD-BE31-4625-9937-C16468EDF74B}"/>
              </a:ext>
            </a:extLst>
          </p:cNvPr>
          <p:cNvSpPr/>
          <p:nvPr/>
        </p:nvSpPr>
        <p:spPr>
          <a:xfrm>
            <a:off x="220921" y="3116639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2B0FA-155C-41A8-8EA1-867456EE4EEB}"/>
              </a:ext>
            </a:extLst>
          </p:cNvPr>
          <p:cNvSpPr txBox="1"/>
          <p:nvPr/>
        </p:nvSpPr>
        <p:spPr>
          <a:xfrm>
            <a:off x="626257" y="3287349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68" name="Text Box 18">
            <a:extLst>
              <a:ext uri="{FF2B5EF4-FFF2-40B4-BE49-F238E27FC236}">
                <a16:creationId xmlns:a16="http://schemas.microsoft.com/office/drawing/2014/main" id="{47365794-05A5-4646-8F2D-6C5D10262F71}"/>
              </a:ext>
            </a:extLst>
          </p:cNvPr>
          <p:cNvSpPr txBox="1"/>
          <p:nvPr/>
        </p:nvSpPr>
        <p:spPr>
          <a:xfrm>
            <a:off x="8277549" y="191282"/>
            <a:ext cx="4034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600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sz="1600" b="1" dirty="0">
                <a:solidFill>
                  <a:srgbClr val="FF0000"/>
                </a:solidFill>
              </a:rPr>
              <a:t>- &lt;event-form&gt; is shown when we click add+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C41E46-7CF8-428F-92C0-EEEF98BD087E}"/>
              </a:ext>
            </a:extLst>
          </p:cNvPr>
          <p:cNvSpPr txBox="1"/>
          <p:nvPr/>
        </p:nvSpPr>
        <p:spPr>
          <a:xfrm>
            <a:off x="6182179" y="6059087"/>
            <a:ext cx="10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(eventId)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71476A-F951-4C1F-B423-A7B5C74F9A14}"/>
              </a:ext>
            </a:extLst>
          </p:cNvPr>
          <p:cNvSpPr txBox="1"/>
          <p:nvPr/>
        </p:nvSpPr>
        <p:spPr>
          <a:xfrm>
            <a:off x="5229822" y="4845262"/>
            <a:ext cx="72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</a:t>
            </a:r>
            <a:endParaRPr lang="en-US" b="1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FD001102-E9FB-4DFA-84A0-E6D662D3E428}"/>
              </a:ext>
            </a:extLst>
          </p:cNvPr>
          <p:cNvSpPr/>
          <p:nvPr/>
        </p:nvSpPr>
        <p:spPr>
          <a:xfrm>
            <a:off x="4507226" y="3169096"/>
            <a:ext cx="2703981" cy="4616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06F2AE-84C8-4C27-946F-40DDA3CB0D2D}"/>
              </a:ext>
            </a:extLst>
          </p:cNvPr>
          <p:cNvSpPr txBox="1"/>
          <p:nvPr/>
        </p:nvSpPr>
        <p:spPr>
          <a:xfrm>
            <a:off x="4553247" y="994668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898E02-1088-4988-8C10-795F2A94BEC4}"/>
              </a:ext>
            </a:extLst>
          </p:cNvPr>
          <p:cNvSpPr txBox="1"/>
          <p:nvPr/>
        </p:nvSpPr>
        <p:spPr>
          <a:xfrm>
            <a:off x="5243819" y="1282856"/>
            <a:ext cx="72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</a:t>
            </a:r>
            <a:endParaRPr lang="en-US" b="1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8E16319-9E8E-4014-8AB0-039477C52FD8}"/>
              </a:ext>
            </a:extLst>
          </p:cNvPr>
          <p:cNvSpPr/>
          <p:nvPr/>
        </p:nvSpPr>
        <p:spPr>
          <a:xfrm>
            <a:off x="4589717" y="1489404"/>
            <a:ext cx="2703981" cy="4616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EAF7EE-F7CF-49B6-AFD6-8A3F132012A3}"/>
              </a:ext>
            </a:extLst>
          </p:cNvPr>
          <p:cNvSpPr txBox="1"/>
          <p:nvPr/>
        </p:nvSpPr>
        <p:spPr>
          <a:xfrm>
            <a:off x="4612071" y="2662657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818832-0350-4EAD-A36F-B529957D3386}"/>
              </a:ext>
            </a:extLst>
          </p:cNvPr>
          <p:cNvSpPr txBox="1"/>
          <p:nvPr/>
        </p:nvSpPr>
        <p:spPr>
          <a:xfrm>
            <a:off x="5302643" y="2950845"/>
            <a:ext cx="72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11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216</Words>
  <Application>Microsoft Office PowerPoint</Application>
  <PresentationFormat>Widescreen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Sophea Suon</cp:lastModifiedBy>
  <cp:revision>15</cp:revision>
  <dcterms:created xsi:type="dcterms:W3CDTF">2021-11-24T17:28:46Z</dcterms:created>
  <dcterms:modified xsi:type="dcterms:W3CDTF">2021-12-03T02:18:09Z</dcterms:modified>
</cp:coreProperties>
</file>