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4">
            <a:extLst>
              <a:ext uri="{FF2B5EF4-FFF2-40B4-BE49-F238E27FC236}">
                <a16:creationId xmlns:a16="http://schemas.microsoft.com/office/drawing/2014/main" id="{8BB34642-C424-43C0-8E12-32853EDB4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73296"/>
              </p:ext>
            </p:extLst>
          </p:nvPr>
        </p:nvGraphicFramePr>
        <p:xfrm>
          <a:off x="536573" y="297627"/>
          <a:ext cx="3549651" cy="271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6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19471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590674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4559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959294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6022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4474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0803FF68-1B08-4FB4-A067-E44F8E9BB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15971"/>
              </p:ext>
            </p:extLst>
          </p:nvPr>
        </p:nvGraphicFramePr>
        <p:xfrm>
          <a:off x="7908925" y="297627"/>
          <a:ext cx="3663950" cy="3100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8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28987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681305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3829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1772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240747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varchar(200)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959294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6022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4474"/>
                  </a:ext>
                </a:extLst>
              </a:tr>
            </a:tbl>
          </a:graphicData>
        </a:graphic>
      </p:graphicFrame>
      <p:graphicFrame>
        <p:nvGraphicFramePr>
          <p:cNvPr id="116" name="Table 4">
            <a:extLst>
              <a:ext uri="{FF2B5EF4-FFF2-40B4-BE49-F238E27FC236}">
                <a16:creationId xmlns:a16="http://schemas.microsoft.com/office/drawing/2014/main" id="{F890F8BE-079C-4809-9932-453D055C7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91732"/>
              </p:ext>
            </p:extLst>
          </p:nvPr>
        </p:nvGraphicFramePr>
        <p:xfrm>
          <a:off x="7908925" y="4574116"/>
          <a:ext cx="3549651" cy="130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6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19471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590674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4559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</a:tbl>
          </a:graphicData>
        </a:graphic>
      </p:graphicFrame>
      <p:graphicFrame>
        <p:nvGraphicFramePr>
          <p:cNvPr id="117" name="Table 4">
            <a:extLst>
              <a:ext uri="{FF2B5EF4-FFF2-40B4-BE49-F238E27FC236}">
                <a16:creationId xmlns:a16="http://schemas.microsoft.com/office/drawing/2014/main" id="{287D0617-F909-4FBD-96B0-F962E571C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13885"/>
              </p:ext>
            </p:extLst>
          </p:nvPr>
        </p:nvGraphicFramePr>
        <p:xfrm>
          <a:off x="536572" y="4574116"/>
          <a:ext cx="3549651" cy="177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6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19471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590674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4559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eventID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188701"/>
                  </a:ext>
                </a:extLst>
              </a:tr>
            </a:tbl>
          </a:graphicData>
        </a:graphic>
      </p:graphicFrame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EDAB104-2668-4E92-ACC3-69E4A78A2738}"/>
              </a:ext>
            </a:extLst>
          </p:cNvPr>
          <p:cNvCxnSpPr/>
          <p:nvPr/>
        </p:nvCxnSpPr>
        <p:spPr>
          <a:xfrm flipH="1">
            <a:off x="4086223" y="1295400"/>
            <a:ext cx="3822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3733097-4719-4301-9377-76EFD782CC59}"/>
              </a:ext>
            </a:extLst>
          </p:cNvPr>
          <p:cNvSpPr txBox="1"/>
          <p:nvPr/>
        </p:nvSpPr>
        <p:spPr>
          <a:xfrm>
            <a:off x="7337426" y="926068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51E19B-B357-46F0-BAE7-E795A188392B}"/>
              </a:ext>
            </a:extLst>
          </p:cNvPr>
          <p:cNvSpPr txBox="1"/>
          <p:nvPr/>
        </p:nvSpPr>
        <p:spPr>
          <a:xfrm>
            <a:off x="4283076" y="936665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58EF55-BF3F-4A70-9C01-A04DC90BC483}"/>
              </a:ext>
            </a:extLst>
          </p:cNvPr>
          <p:cNvSpPr txBox="1"/>
          <p:nvPr/>
        </p:nvSpPr>
        <p:spPr>
          <a:xfrm>
            <a:off x="3313111" y="4204784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9F11BB4-CF61-4762-AF16-D5168C8B896D}"/>
              </a:ext>
            </a:extLst>
          </p:cNvPr>
          <p:cNvCxnSpPr/>
          <p:nvPr/>
        </p:nvCxnSpPr>
        <p:spPr>
          <a:xfrm>
            <a:off x="3143250" y="3013734"/>
            <a:ext cx="0" cy="1560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C4C0C7DE-4C87-4177-AC26-F6AAC0BF6C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9688" y="2282340"/>
            <a:ext cx="3876691" cy="3844887"/>
          </a:xfrm>
          <a:prstGeom prst="bentConnector3">
            <a:avLst>
              <a:gd name="adj1" fmla="val 141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69F40C5-2536-41F1-A3FB-8AAF54E5E2B7}"/>
              </a:ext>
            </a:extLst>
          </p:cNvPr>
          <p:cNvSpPr txBox="1"/>
          <p:nvPr/>
        </p:nvSpPr>
        <p:spPr>
          <a:xfrm>
            <a:off x="3268638" y="3029216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0D8284D-2175-4D3E-B330-4C89F17810C2}"/>
              </a:ext>
            </a:extLst>
          </p:cNvPr>
          <p:cNvSpPr txBox="1"/>
          <p:nvPr/>
        </p:nvSpPr>
        <p:spPr>
          <a:xfrm>
            <a:off x="8564538" y="3398548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86244D9-8EBD-42C2-A4FB-9BCDB15882A9}"/>
              </a:ext>
            </a:extLst>
          </p:cNvPr>
          <p:cNvSpPr txBox="1"/>
          <p:nvPr/>
        </p:nvSpPr>
        <p:spPr>
          <a:xfrm>
            <a:off x="4108449" y="5693928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204510-0896-4F82-89CE-E3FF048CD054}"/>
              </a:ext>
            </a:extLst>
          </p:cNvPr>
          <p:cNvSpPr txBox="1"/>
          <p:nvPr/>
        </p:nvSpPr>
        <p:spPr>
          <a:xfrm>
            <a:off x="7358039" y="1875765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B8F1275-528C-476B-8265-9F458E7D5B17}"/>
              </a:ext>
            </a:extLst>
          </p:cNvPr>
          <p:cNvCxnSpPr>
            <a:cxnSpLocks/>
          </p:cNvCxnSpPr>
          <p:nvPr/>
        </p:nvCxnSpPr>
        <p:spPr>
          <a:xfrm>
            <a:off x="8524875" y="3398548"/>
            <a:ext cx="0" cy="118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B44ECFA-66ED-44B6-A188-ED564C7A2EFE}"/>
              </a:ext>
            </a:extLst>
          </p:cNvPr>
          <p:cNvSpPr txBox="1"/>
          <p:nvPr/>
        </p:nvSpPr>
        <p:spPr>
          <a:xfrm>
            <a:off x="8575626" y="4246934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Thon</cp:lastModifiedBy>
  <cp:revision>4</cp:revision>
  <dcterms:created xsi:type="dcterms:W3CDTF">2021-11-24T17:28:46Z</dcterms:created>
  <dcterms:modified xsi:type="dcterms:W3CDTF">2021-11-25T12:58:33Z</dcterms:modified>
</cp:coreProperties>
</file>