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380" y="47962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3323" y="30904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6" name="TextBox 5"/>
          <p:cNvSpPr txBox="1"/>
          <p:nvPr/>
        </p:nvSpPr>
        <p:spPr>
          <a:xfrm>
            <a:off x="885053" y="892284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smtClean="0"/>
              <a:t>Students[]</a:t>
            </a:r>
            <a:endParaRPr lang="en-US" sz="1372" dirty="0"/>
          </a:p>
        </p:txBody>
      </p:sp>
      <p:sp>
        <p:nvSpPr>
          <p:cNvPr id="7" name="TextBox 6"/>
          <p:cNvSpPr txBox="1"/>
          <p:nvPr/>
        </p:nvSpPr>
        <p:spPr>
          <a:xfrm>
            <a:off x="119555" y="1627265"/>
            <a:ext cx="33847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smtClean="0"/>
              <a:t>// A component with a list of student as data</a:t>
            </a:r>
            <a:endParaRPr lang="en-US" sz="1372" dirty="0"/>
          </a:p>
        </p:txBody>
      </p:sp>
      <p:sp>
        <p:nvSpPr>
          <p:cNvPr id="8" name="TextBox 7"/>
          <p:cNvSpPr txBox="1"/>
          <p:nvPr/>
        </p:nvSpPr>
        <p:spPr>
          <a:xfrm>
            <a:off x="1009380" y="255607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3323" y="238549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0" name="TextBox 9"/>
          <p:cNvSpPr txBox="1"/>
          <p:nvPr/>
        </p:nvSpPr>
        <p:spPr>
          <a:xfrm>
            <a:off x="885053" y="2968734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smtClean="0"/>
              <a:t>Students[]</a:t>
            </a:r>
            <a:endParaRPr lang="en-US" sz="1372" dirty="0"/>
          </a:p>
        </p:txBody>
      </p:sp>
      <p:sp>
        <p:nvSpPr>
          <p:cNvPr id="11" name="TextBox 10"/>
          <p:cNvSpPr txBox="1"/>
          <p:nvPr/>
        </p:nvSpPr>
        <p:spPr>
          <a:xfrm>
            <a:off x="464251" y="3703715"/>
            <a:ext cx="218399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smtClean="0"/>
              <a:t>// </a:t>
            </a:r>
            <a:r>
              <a:rPr lang="en-US" sz="1372" dirty="0" smtClean="0">
                <a:solidFill>
                  <a:srgbClr val="FF0000"/>
                </a:solidFill>
              </a:rPr>
              <a:t>app</a:t>
            </a:r>
            <a:r>
              <a:rPr lang="en-US" sz="1372" dirty="0" smtClean="0"/>
              <a:t> send student to </a:t>
            </a:r>
            <a:r>
              <a:rPr lang="en-US" sz="1372" dirty="0" smtClean="0">
                <a:solidFill>
                  <a:srgbClr val="FF0000"/>
                </a:solidFill>
              </a:rPr>
              <a:t>card 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9380" y="4803105"/>
            <a:ext cx="8483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 smtClean="0">
                <a:solidFill>
                  <a:srgbClr val="FF0000"/>
                </a:solidFill>
              </a:rPr>
              <a:t>&lt;parent&gt;</a:t>
            </a:r>
            <a:endParaRPr lang="en-US" sz="1372" b="1" i="1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23323" y="4632524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4" name="TextBox 13"/>
          <p:cNvSpPr txBox="1"/>
          <p:nvPr/>
        </p:nvSpPr>
        <p:spPr>
          <a:xfrm>
            <a:off x="885053" y="5215765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smtClean="0"/>
              <a:t>Students[]</a:t>
            </a:r>
            <a:endParaRPr lang="en-US" sz="1372" dirty="0"/>
          </a:p>
        </p:txBody>
      </p:sp>
      <p:sp>
        <p:nvSpPr>
          <p:cNvPr id="15" name="TextBox 14"/>
          <p:cNvSpPr txBox="1"/>
          <p:nvPr/>
        </p:nvSpPr>
        <p:spPr>
          <a:xfrm>
            <a:off x="394083" y="6064417"/>
            <a:ext cx="321652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smtClean="0"/>
              <a:t>// </a:t>
            </a:r>
            <a:r>
              <a:rPr lang="en-US" sz="1372" dirty="0" smtClean="0">
                <a:solidFill>
                  <a:srgbClr val="FF0000"/>
                </a:solidFill>
              </a:rPr>
              <a:t>from</a:t>
            </a:r>
            <a:r>
              <a:rPr lang="en-US" sz="1372" dirty="0" smtClean="0"/>
              <a:t> send the event validated to </a:t>
            </a:r>
            <a:r>
              <a:rPr lang="en-US" sz="1372" dirty="0" smtClean="0">
                <a:solidFill>
                  <a:srgbClr val="FF0000"/>
                </a:solidFill>
              </a:rPr>
              <a:t>parent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056973" y="2408786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8" name="TextBox 17"/>
          <p:cNvSpPr txBox="1"/>
          <p:nvPr/>
        </p:nvSpPr>
        <p:spPr>
          <a:xfrm>
            <a:off x="3418703" y="2992027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smtClean="0"/>
              <a:t>Students[]</a:t>
            </a:r>
            <a:endParaRPr lang="en-US" sz="1372" dirty="0"/>
          </a:p>
        </p:txBody>
      </p:sp>
      <p:sp>
        <p:nvSpPr>
          <p:cNvPr id="19" name="TextBox 18"/>
          <p:cNvSpPr txBox="1"/>
          <p:nvPr/>
        </p:nvSpPr>
        <p:spPr>
          <a:xfrm>
            <a:off x="3666083" y="4779442"/>
            <a:ext cx="7136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 smtClean="0">
                <a:solidFill>
                  <a:srgbClr val="FF0000"/>
                </a:solidFill>
              </a:rPr>
              <a:t>&lt;from&gt;</a:t>
            </a:r>
            <a:endParaRPr lang="en-US" sz="1372" b="1" i="1" dirty="0">
              <a:solidFill>
                <a:srgbClr val="FF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180026" y="4608861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1" name="TextBox 20"/>
          <p:cNvSpPr txBox="1"/>
          <p:nvPr/>
        </p:nvSpPr>
        <p:spPr>
          <a:xfrm>
            <a:off x="3541756" y="519210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smtClean="0"/>
              <a:t>Students[]</a:t>
            </a:r>
            <a:endParaRPr lang="en-US" sz="1372" dirty="0"/>
          </a:p>
        </p:txBody>
      </p:sp>
      <p:sp>
        <p:nvSpPr>
          <p:cNvPr id="22" name="Right Arrow 21"/>
          <p:cNvSpPr/>
          <p:nvPr/>
        </p:nvSpPr>
        <p:spPr>
          <a:xfrm>
            <a:off x="2197551" y="2768367"/>
            <a:ext cx="696809" cy="3336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3" name="TextBox 22"/>
          <p:cNvSpPr txBox="1"/>
          <p:nvPr/>
        </p:nvSpPr>
        <p:spPr>
          <a:xfrm>
            <a:off x="2156606" y="3120474"/>
            <a:ext cx="73571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smtClean="0"/>
              <a:t>student</a:t>
            </a:r>
            <a:endParaRPr lang="en-US" sz="1372" dirty="0"/>
          </a:p>
        </p:txBody>
      </p:sp>
      <p:sp>
        <p:nvSpPr>
          <p:cNvPr id="24" name="TextBox 23"/>
          <p:cNvSpPr txBox="1"/>
          <p:nvPr/>
        </p:nvSpPr>
        <p:spPr>
          <a:xfrm>
            <a:off x="2188492" y="2550268"/>
            <a:ext cx="67024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 smtClean="0">
                <a:solidFill>
                  <a:schemeClr val="accent6"/>
                </a:solidFill>
              </a:rPr>
              <a:t>PROPS</a:t>
            </a:r>
            <a:endParaRPr lang="en-US" sz="1372" b="1" dirty="0">
              <a:solidFill>
                <a:schemeClr val="accent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62171" y="2587817"/>
            <a:ext cx="68025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 smtClean="0">
                <a:solidFill>
                  <a:srgbClr val="FF0000"/>
                </a:solidFill>
              </a:rPr>
              <a:t>&lt;card&gt;</a:t>
            </a:r>
            <a:endParaRPr lang="en-US" sz="1372" b="1" i="1" dirty="0">
              <a:solidFill>
                <a:srgbClr val="FF0000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flipH="1">
            <a:off x="2387600" y="5000637"/>
            <a:ext cx="792424" cy="4000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7" name="TextBox 26"/>
          <p:cNvSpPr txBox="1"/>
          <p:nvPr/>
        </p:nvSpPr>
        <p:spPr>
          <a:xfrm>
            <a:off x="2523616" y="5336639"/>
            <a:ext cx="70147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err="1" smtClean="0"/>
              <a:t>valided</a:t>
            </a:r>
            <a:endParaRPr lang="en-US" sz="1372" dirty="0"/>
          </a:p>
        </p:txBody>
      </p:sp>
      <p:sp>
        <p:nvSpPr>
          <p:cNvPr id="28" name="TextBox 27"/>
          <p:cNvSpPr txBox="1"/>
          <p:nvPr/>
        </p:nvSpPr>
        <p:spPr>
          <a:xfrm>
            <a:off x="2574806" y="4621286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 smtClean="0">
                <a:solidFill>
                  <a:srgbClr val="FF0000"/>
                </a:solidFill>
              </a:rPr>
              <a:t>EMIT</a:t>
            </a:r>
            <a:endParaRPr lang="en-US" sz="1372" b="1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733143" y="0"/>
            <a:ext cx="2902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20447" y="481416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234390" y="31083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3" name="TextBox 32"/>
          <p:cNvSpPr txBox="1"/>
          <p:nvPr/>
        </p:nvSpPr>
        <p:spPr>
          <a:xfrm>
            <a:off x="6596120" y="89407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smtClean="0"/>
              <a:t>Students[]</a:t>
            </a:r>
            <a:endParaRPr lang="en-US" sz="1372" dirty="0"/>
          </a:p>
        </p:txBody>
      </p:sp>
      <p:sp>
        <p:nvSpPr>
          <p:cNvPr id="34" name="TextBox 33"/>
          <p:cNvSpPr txBox="1"/>
          <p:nvPr/>
        </p:nvSpPr>
        <p:spPr>
          <a:xfrm>
            <a:off x="6234390" y="1613780"/>
            <a:ext cx="285841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smtClean="0"/>
              <a:t>// </a:t>
            </a:r>
            <a:r>
              <a:rPr lang="en-US" sz="1372" dirty="0" smtClean="0">
                <a:solidFill>
                  <a:srgbClr val="FF0000"/>
                </a:solidFill>
              </a:rPr>
              <a:t>app</a:t>
            </a:r>
            <a:r>
              <a:rPr lang="en-US" sz="1372" dirty="0" smtClean="0"/>
              <a:t>  provides students to anymore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792269" y="212902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6" name="TextBox 35"/>
          <p:cNvSpPr txBox="1"/>
          <p:nvPr/>
        </p:nvSpPr>
        <p:spPr>
          <a:xfrm>
            <a:off x="10153999" y="271226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smtClean="0"/>
              <a:t>Students[]</a:t>
            </a:r>
            <a:endParaRPr lang="en-US" sz="1372" dirty="0"/>
          </a:p>
        </p:txBody>
      </p:sp>
      <p:sp>
        <p:nvSpPr>
          <p:cNvPr id="40" name="TextBox 39"/>
          <p:cNvSpPr txBox="1"/>
          <p:nvPr/>
        </p:nvSpPr>
        <p:spPr>
          <a:xfrm>
            <a:off x="10297467" y="2308056"/>
            <a:ext cx="81945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 smtClean="0">
                <a:solidFill>
                  <a:srgbClr val="FF0000"/>
                </a:solidFill>
              </a:rPr>
              <a:t>&lt;dialog&gt;</a:t>
            </a:r>
            <a:endParaRPr lang="en-US" sz="1372" b="1" i="1" dirty="0">
              <a:solidFill>
                <a:srgbClr val="FF0000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7846423" y="727951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2" name="TextBox 41"/>
          <p:cNvSpPr txBox="1"/>
          <p:nvPr/>
        </p:nvSpPr>
        <p:spPr>
          <a:xfrm>
            <a:off x="7837364" y="509852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PROVIDE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91050" y="1073307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smtClean="0"/>
              <a:t>Students[]</a:t>
            </a:r>
            <a:endParaRPr lang="en-US" sz="1372" dirty="0"/>
          </a:p>
        </p:txBody>
      </p:sp>
      <p:sp>
        <p:nvSpPr>
          <p:cNvPr id="44" name="Right Arrow 43"/>
          <p:cNvSpPr/>
          <p:nvPr/>
        </p:nvSpPr>
        <p:spPr>
          <a:xfrm>
            <a:off x="9135788" y="2542676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5" name="TextBox 44"/>
          <p:cNvSpPr txBox="1"/>
          <p:nvPr/>
        </p:nvSpPr>
        <p:spPr>
          <a:xfrm>
            <a:off x="9126729" y="2324577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 smtClean="0">
                <a:solidFill>
                  <a:schemeClr val="accent4"/>
                </a:solidFill>
              </a:rPr>
              <a:t>INJECT</a:t>
            </a:r>
            <a:endParaRPr lang="en-US" sz="1372" b="1" dirty="0">
              <a:solidFill>
                <a:schemeClr val="accent4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80415" y="288803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smtClean="0"/>
              <a:t>Students[]</a:t>
            </a:r>
            <a:endParaRPr lang="en-US" sz="1372" dirty="0"/>
          </a:p>
        </p:txBody>
      </p:sp>
      <p:sp>
        <p:nvSpPr>
          <p:cNvPr id="47" name="TextBox 46"/>
          <p:cNvSpPr txBox="1"/>
          <p:nvPr/>
        </p:nvSpPr>
        <p:spPr>
          <a:xfrm>
            <a:off x="8917907" y="3423528"/>
            <a:ext cx="298710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smtClean="0"/>
              <a:t>// </a:t>
            </a:r>
            <a:r>
              <a:rPr lang="en-US" sz="1372" dirty="0" smtClean="0">
                <a:solidFill>
                  <a:srgbClr val="FF0000"/>
                </a:solidFill>
              </a:rPr>
              <a:t>dialog </a:t>
            </a:r>
            <a:r>
              <a:rPr lang="en-US" sz="1372" dirty="0" smtClean="0"/>
              <a:t> gets students from a provider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61502" y="4305380"/>
            <a:ext cx="12157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217868" y="4170157"/>
            <a:ext cx="1866945" cy="58433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50" name="TextBox 49"/>
          <p:cNvSpPr txBox="1"/>
          <p:nvPr/>
        </p:nvSpPr>
        <p:spPr>
          <a:xfrm>
            <a:off x="8256742" y="4317805"/>
            <a:ext cx="222913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smtClean="0"/>
              <a:t>// </a:t>
            </a:r>
            <a:r>
              <a:rPr lang="en-US" sz="1372" dirty="0" err="1" smtClean="0"/>
              <a:t>Vue</a:t>
            </a:r>
            <a:r>
              <a:rPr lang="en-US" sz="1372" dirty="0" smtClean="0"/>
              <a:t> JS built-in component</a:t>
            </a:r>
            <a:endParaRPr lang="en-US" sz="1372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93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RONAN</cp:lastModifiedBy>
  <cp:revision>2</cp:revision>
  <dcterms:created xsi:type="dcterms:W3CDTF">2021-11-24T17:28:46Z</dcterms:created>
  <dcterms:modified xsi:type="dcterms:W3CDTF">2021-11-24T17:32:18Z</dcterms:modified>
</cp:coreProperties>
</file>